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78EF56-0FC4-4EEE-B4D3-79AF63C13648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FC1AD6C-9795-4BB3-B83A-516828B83128}">
      <dgm:prSet/>
      <dgm:spPr/>
      <dgm:t>
        <a:bodyPr/>
        <a:lstStyle/>
        <a:p>
          <a:r>
            <a:rPr lang="en-GB" dirty="0"/>
            <a:t>Enemy players controlled through component</a:t>
          </a:r>
          <a:endParaRPr lang="en-US" dirty="0"/>
        </a:p>
      </dgm:t>
    </dgm:pt>
    <dgm:pt modelId="{92482C4C-8FF7-4015-A4AB-4FBAB402A9B0}" type="parTrans" cxnId="{EECFAE32-B2C2-4D0A-887A-2B3CC697F732}">
      <dgm:prSet/>
      <dgm:spPr/>
      <dgm:t>
        <a:bodyPr/>
        <a:lstStyle/>
        <a:p>
          <a:endParaRPr lang="en-US"/>
        </a:p>
      </dgm:t>
    </dgm:pt>
    <dgm:pt modelId="{8536EA77-39F3-47EE-8ADC-64F3A5B1B3A9}" type="sibTrans" cxnId="{EECFAE32-B2C2-4D0A-887A-2B3CC697F732}">
      <dgm:prSet/>
      <dgm:spPr/>
      <dgm:t>
        <a:bodyPr/>
        <a:lstStyle/>
        <a:p>
          <a:endParaRPr lang="en-US"/>
        </a:p>
      </dgm:t>
    </dgm:pt>
    <dgm:pt modelId="{E611FF9E-4A76-49C1-9DF1-FDA6AB52A440}">
      <dgm:prSet/>
      <dgm:spPr/>
      <dgm:t>
        <a:bodyPr/>
        <a:lstStyle/>
        <a:p>
          <a:r>
            <a:rPr lang="en-GB" dirty="0"/>
            <a:t>Player has separate components</a:t>
          </a:r>
          <a:endParaRPr lang="en-US" dirty="0"/>
        </a:p>
      </dgm:t>
    </dgm:pt>
    <dgm:pt modelId="{6E10BD39-2A40-4549-A40C-EBF930C20503}" type="parTrans" cxnId="{673961DC-8972-43D1-BE5C-A283B094F81E}">
      <dgm:prSet/>
      <dgm:spPr/>
      <dgm:t>
        <a:bodyPr/>
        <a:lstStyle/>
        <a:p>
          <a:endParaRPr lang="en-US"/>
        </a:p>
      </dgm:t>
    </dgm:pt>
    <dgm:pt modelId="{A104BF40-46A8-491B-AA80-0BFDE7B06E4E}" type="sibTrans" cxnId="{673961DC-8972-43D1-BE5C-A283B094F81E}">
      <dgm:prSet/>
      <dgm:spPr/>
      <dgm:t>
        <a:bodyPr/>
        <a:lstStyle/>
        <a:p>
          <a:endParaRPr lang="en-US"/>
        </a:p>
      </dgm:t>
    </dgm:pt>
    <dgm:pt modelId="{A46B57A8-869A-48B7-A884-36B0F12FA9FB}">
      <dgm:prSet/>
      <dgm:spPr/>
      <dgm:t>
        <a:bodyPr/>
        <a:lstStyle/>
        <a:p>
          <a:r>
            <a:rPr lang="en-GB" dirty="0"/>
            <a:t>Additional players handled client side</a:t>
          </a:r>
          <a:endParaRPr lang="en-US" dirty="0"/>
        </a:p>
      </dgm:t>
    </dgm:pt>
    <dgm:pt modelId="{C5301786-2422-41C7-A2A9-2D7D0BDE8C44}" type="parTrans" cxnId="{291339E5-5D73-4640-8C83-839E9F3ADA04}">
      <dgm:prSet/>
      <dgm:spPr/>
      <dgm:t>
        <a:bodyPr/>
        <a:lstStyle/>
        <a:p>
          <a:endParaRPr lang="en-US"/>
        </a:p>
      </dgm:t>
    </dgm:pt>
    <dgm:pt modelId="{FD4D2E40-4AA7-40FC-A7D6-4AB6F6FC8322}" type="sibTrans" cxnId="{291339E5-5D73-4640-8C83-839E9F3ADA04}">
      <dgm:prSet/>
      <dgm:spPr/>
      <dgm:t>
        <a:bodyPr/>
        <a:lstStyle/>
        <a:p>
          <a:endParaRPr lang="en-US"/>
        </a:p>
      </dgm:t>
    </dgm:pt>
    <dgm:pt modelId="{6E60B887-ED14-4CC7-A308-B2F5846D7D44}" type="pres">
      <dgm:prSet presAssocID="{F978EF56-0FC4-4EEE-B4D3-79AF63C13648}" presName="root" presStyleCnt="0">
        <dgm:presLayoutVars>
          <dgm:dir/>
          <dgm:resizeHandles val="exact"/>
        </dgm:presLayoutVars>
      </dgm:prSet>
      <dgm:spPr/>
    </dgm:pt>
    <dgm:pt modelId="{2C3C65BD-DDE8-4CE6-B968-4DF213C1C21B}" type="pres">
      <dgm:prSet presAssocID="{AFC1AD6C-9795-4BB3-B83A-516828B83128}" presName="compNode" presStyleCnt="0"/>
      <dgm:spPr/>
    </dgm:pt>
    <dgm:pt modelId="{BC2EFE93-34CA-48A0-855A-76A9BC449256}" type="pres">
      <dgm:prSet presAssocID="{AFC1AD6C-9795-4BB3-B83A-516828B83128}" presName="bgRect" presStyleLbl="bgShp" presStyleIdx="0" presStyleCnt="3"/>
      <dgm:spPr/>
    </dgm:pt>
    <dgm:pt modelId="{9ABCF1AC-BCC0-4014-8CA5-BD72799D61D0}" type="pres">
      <dgm:prSet presAssocID="{AFC1AD6C-9795-4BB3-B83A-516828B8312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28061BE0-81A9-434E-AAA4-37D0E529303E}" type="pres">
      <dgm:prSet presAssocID="{AFC1AD6C-9795-4BB3-B83A-516828B83128}" presName="spaceRect" presStyleCnt="0"/>
      <dgm:spPr/>
    </dgm:pt>
    <dgm:pt modelId="{24345E57-A4D6-457A-968F-ABFA12C63543}" type="pres">
      <dgm:prSet presAssocID="{AFC1AD6C-9795-4BB3-B83A-516828B83128}" presName="parTx" presStyleLbl="revTx" presStyleIdx="0" presStyleCnt="3">
        <dgm:presLayoutVars>
          <dgm:chMax val="0"/>
          <dgm:chPref val="0"/>
        </dgm:presLayoutVars>
      </dgm:prSet>
      <dgm:spPr/>
    </dgm:pt>
    <dgm:pt modelId="{6F80B3B2-32A3-4B08-BFFB-1427BC4D87F9}" type="pres">
      <dgm:prSet presAssocID="{8536EA77-39F3-47EE-8ADC-64F3A5B1B3A9}" presName="sibTrans" presStyleCnt="0"/>
      <dgm:spPr/>
    </dgm:pt>
    <dgm:pt modelId="{547AA415-35B5-406C-89C0-BF068EEDDA46}" type="pres">
      <dgm:prSet presAssocID="{E611FF9E-4A76-49C1-9DF1-FDA6AB52A440}" presName="compNode" presStyleCnt="0"/>
      <dgm:spPr/>
    </dgm:pt>
    <dgm:pt modelId="{871BECC1-1291-4770-AD6C-9E0B4962F804}" type="pres">
      <dgm:prSet presAssocID="{E611FF9E-4A76-49C1-9DF1-FDA6AB52A440}" presName="bgRect" presStyleLbl="bgShp" presStyleIdx="1" presStyleCnt="3"/>
      <dgm:spPr/>
    </dgm:pt>
    <dgm:pt modelId="{3F7E38A9-ADF9-4F7D-B1D2-DBEB458D7093}" type="pres">
      <dgm:prSet presAssocID="{E611FF9E-4A76-49C1-9DF1-FDA6AB52A44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05F6D58-F624-4582-9600-EF64651EA438}" type="pres">
      <dgm:prSet presAssocID="{E611FF9E-4A76-49C1-9DF1-FDA6AB52A440}" presName="spaceRect" presStyleCnt="0"/>
      <dgm:spPr/>
    </dgm:pt>
    <dgm:pt modelId="{B8D196F8-54E6-4890-8D31-1CE35A1C754E}" type="pres">
      <dgm:prSet presAssocID="{E611FF9E-4A76-49C1-9DF1-FDA6AB52A440}" presName="parTx" presStyleLbl="revTx" presStyleIdx="1" presStyleCnt="3">
        <dgm:presLayoutVars>
          <dgm:chMax val="0"/>
          <dgm:chPref val="0"/>
        </dgm:presLayoutVars>
      </dgm:prSet>
      <dgm:spPr/>
    </dgm:pt>
    <dgm:pt modelId="{F19C435E-766F-4AD8-870F-949CDE191931}" type="pres">
      <dgm:prSet presAssocID="{A104BF40-46A8-491B-AA80-0BFDE7B06E4E}" presName="sibTrans" presStyleCnt="0"/>
      <dgm:spPr/>
    </dgm:pt>
    <dgm:pt modelId="{6DAB0F52-4242-4F94-86BB-5FA2302F8284}" type="pres">
      <dgm:prSet presAssocID="{A46B57A8-869A-48B7-A884-36B0F12FA9FB}" presName="compNode" presStyleCnt="0"/>
      <dgm:spPr/>
    </dgm:pt>
    <dgm:pt modelId="{6CB58828-3C15-42DC-A649-9C41F64176F2}" type="pres">
      <dgm:prSet presAssocID="{A46B57A8-869A-48B7-A884-36B0F12FA9FB}" presName="bgRect" presStyleLbl="bgShp" presStyleIdx="2" presStyleCnt="3"/>
      <dgm:spPr/>
    </dgm:pt>
    <dgm:pt modelId="{FDF17D41-3FF6-4238-BC46-507E79B06B3E}" type="pres">
      <dgm:prSet presAssocID="{A46B57A8-869A-48B7-A884-36B0F12FA9F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8666468E-39B1-4ADF-9D15-228E311BCA5E}" type="pres">
      <dgm:prSet presAssocID="{A46B57A8-869A-48B7-A884-36B0F12FA9FB}" presName="spaceRect" presStyleCnt="0"/>
      <dgm:spPr/>
    </dgm:pt>
    <dgm:pt modelId="{5E10537C-B2E9-43C4-872B-8EA6C8E4BF5A}" type="pres">
      <dgm:prSet presAssocID="{A46B57A8-869A-48B7-A884-36B0F12FA9F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ECFAE32-B2C2-4D0A-887A-2B3CC697F732}" srcId="{F978EF56-0FC4-4EEE-B4D3-79AF63C13648}" destId="{AFC1AD6C-9795-4BB3-B83A-516828B83128}" srcOrd="0" destOrd="0" parTransId="{92482C4C-8FF7-4015-A4AB-4FBAB402A9B0}" sibTransId="{8536EA77-39F3-47EE-8ADC-64F3A5B1B3A9}"/>
    <dgm:cxn modelId="{55924241-E841-46AD-B11D-DDDE1C0AA861}" type="presOf" srcId="{A46B57A8-869A-48B7-A884-36B0F12FA9FB}" destId="{5E10537C-B2E9-43C4-872B-8EA6C8E4BF5A}" srcOrd="0" destOrd="0" presId="urn:microsoft.com/office/officeart/2018/2/layout/IconVerticalSolidList"/>
    <dgm:cxn modelId="{F09C9948-C554-43D1-8A0B-5AC04A783718}" type="presOf" srcId="{AFC1AD6C-9795-4BB3-B83A-516828B83128}" destId="{24345E57-A4D6-457A-968F-ABFA12C63543}" srcOrd="0" destOrd="0" presId="urn:microsoft.com/office/officeart/2018/2/layout/IconVerticalSolidList"/>
    <dgm:cxn modelId="{522ED669-38C8-4BD5-8FE9-89E5032ED98E}" type="presOf" srcId="{F978EF56-0FC4-4EEE-B4D3-79AF63C13648}" destId="{6E60B887-ED14-4CC7-A308-B2F5846D7D44}" srcOrd="0" destOrd="0" presId="urn:microsoft.com/office/officeart/2018/2/layout/IconVerticalSolidList"/>
    <dgm:cxn modelId="{9D17586A-4B9A-41A8-8628-9FB0FDFF6852}" type="presOf" srcId="{E611FF9E-4A76-49C1-9DF1-FDA6AB52A440}" destId="{B8D196F8-54E6-4890-8D31-1CE35A1C754E}" srcOrd="0" destOrd="0" presId="urn:microsoft.com/office/officeart/2018/2/layout/IconVerticalSolidList"/>
    <dgm:cxn modelId="{673961DC-8972-43D1-BE5C-A283B094F81E}" srcId="{F978EF56-0FC4-4EEE-B4D3-79AF63C13648}" destId="{E611FF9E-4A76-49C1-9DF1-FDA6AB52A440}" srcOrd="1" destOrd="0" parTransId="{6E10BD39-2A40-4549-A40C-EBF930C20503}" sibTransId="{A104BF40-46A8-491B-AA80-0BFDE7B06E4E}"/>
    <dgm:cxn modelId="{291339E5-5D73-4640-8C83-839E9F3ADA04}" srcId="{F978EF56-0FC4-4EEE-B4D3-79AF63C13648}" destId="{A46B57A8-869A-48B7-A884-36B0F12FA9FB}" srcOrd="2" destOrd="0" parTransId="{C5301786-2422-41C7-A2A9-2D7D0BDE8C44}" sibTransId="{FD4D2E40-4AA7-40FC-A7D6-4AB6F6FC8322}"/>
    <dgm:cxn modelId="{59EC1327-B95E-4F8B-B853-815FB296F035}" type="presParOf" srcId="{6E60B887-ED14-4CC7-A308-B2F5846D7D44}" destId="{2C3C65BD-DDE8-4CE6-B968-4DF213C1C21B}" srcOrd="0" destOrd="0" presId="urn:microsoft.com/office/officeart/2018/2/layout/IconVerticalSolidList"/>
    <dgm:cxn modelId="{FF868E2E-867B-4482-A84A-96E88DF847B6}" type="presParOf" srcId="{2C3C65BD-DDE8-4CE6-B968-4DF213C1C21B}" destId="{BC2EFE93-34CA-48A0-855A-76A9BC449256}" srcOrd="0" destOrd="0" presId="urn:microsoft.com/office/officeart/2018/2/layout/IconVerticalSolidList"/>
    <dgm:cxn modelId="{8977933C-792B-4BE8-A657-8D55D213E027}" type="presParOf" srcId="{2C3C65BD-DDE8-4CE6-B968-4DF213C1C21B}" destId="{9ABCF1AC-BCC0-4014-8CA5-BD72799D61D0}" srcOrd="1" destOrd="0" presId="urn:microsoft.com/office/officeart/2018/2/layout/IconVerticalSolidList"/>
    <dgm:cxn modelId="{0B54FD72-7887-461D-8871-124B3817EE96}" type="presParOf" srcId="{2C3C65BD-DDE8-4CE6-B968-4DF213C1C21B}" destId="{28061BE0-81A9-434E-AAA4-37D0E529303E}" srcOrd="2" destOrd="0" presId="urn:microsoft.com/office/officeart/2018/2/layout/IconVerticalSolidList"/>
    <dgm:cxn modelId="{105C47FA-4AD6-4E17-A333-1F0670D4E057}" type="presParOf" srcId="{2C3C65BD-DDE8-4CE6-B968-4DF213C1C21B}" destId="{24345E57-A4D6-457A-968F-ABFA12C63543}" srcOrd="3" destOrd="0" presId="urn:microsoft.com/office/officeart/2018/2/layout/IconVerticalSolidList"/>
    <dgm:cxn modelId="{1B128543-74D4-4FA7-B4E5-2F31A3D4B70D}" type="presParOf" srcId="{6E60B887-ED14-4CC7-A308-B2F5846D7D44}" destId="{6F80B3B2-32A3-4B08-BFFB-1427BC4D87F9}" srcOrd="1" destOrd="0" presId="urn:microsoft.com/office/officeart/2018/2/layout/IconVerticalSolidList"/>
    <dgm:cxn modelId="{01D6E792-76AF-420B-B678-72BEBB820631}" type="presParOf" srcId="{6E60B887-ED14-4CC7-A308-B2F5846D7D44}" destId="{547AA415-35B5-406C-89C0-BF068EEDDA46}" srcOrd="2" destOrd="0" presId="urn:microsoft.com/office/officeart/2018/2/layout/IconVerticalSolidList"/>
    <dgm:cxn modelId="{C565DB3D-68AA-49B0-BCA7-AA57E70F0E69}" type="presParOf" srcId="{547AA415-35B5-406C-89C0-BF068EEDDA46}" destId="{871BECC1-1291-4770-AD6C-9E0B4962F804}" srcOrd="0" destOrd="0" presId="urn:microsoft.com/office/officeart/2018/2/layout/IconVerticalSolidList"/>
    <dgm:cxn modelId="{62122CB7-1E7E-47CB-8A4B-3DFF8C1B30FA}" type="presParOf" srcId="{547AA415-35B5-406C-89C0-BF068EEDDA46}" destId="{3F7E38A9-ADF9-4F7D-B1D2-DBEB458D7093}" srcOrd="1" destOrd="0" presId="urn:microsoft.com/office/officeart/2018/2/layout/IconVerticalSolidList"/>
    <dgm:cxn modelId="{3E27985A-DBAD-4667-95ED-449D887311DF}" type="presParOf" srcId="{547AA415-35B5-406C-89C0-BF068EEDDA46}" destId="{305F6D58-F624-4582-9600-EF64651EA438}" srcOrd="2" destOrd="0" presId="urn:microsoft.com/office/officeart/2018/2/layout/IconVerticalSolidList"/>
    <dgm:cxn modelId="{0E81FB72-AA53-463D-A255-36D0F5E2756A}" type="presParOf" srcId="{547AA415-35B5-406C-89C0-BF068EEDDA46}" destId="{B8D196F8-54E6-4890-8D31-1CE35A1C754E}" srcOrd="3" destOrd="0" presId="urn:microsoft.com/office/officeart/2018/2/layout/IconVerticalSolidList"/>
    <dgm:cxn modelId="{CAE0CF9E-74A7-49B5-8CB5-F4053CFAFFE8}" type="presParOf" srcId="{6E60B887-ED14-4CC7-A308-B2F5846D7D44}" destId="{F19C435E-766F-4AD8-870F-949CDE191931}" srcOrd="3" destOrd="0" presId="urn:microsoft.com/office/officeart/2018/2/layout/IconVerticalSolidList"/>
    <dgm:cxn modelId="{85C7F17C-F5B3-4B4E-ADE9-3A488DD74203}" type="presParOf" srcId="{6E60B887-ED14-4CC7-A308-B2F5846D7D44}" destId="{6DAB0F52-4242-4F94-86BB-5FA2302F8284}" srcOrd="4" destOrd="0" presId="urn:microsoft.com/office/officeart/2018/2/layout/IconVerticalSolidList"/>
    <dgm:cxn modelId="{9AEB264B-8ABE-404E-960A-C1A7C8848760}" type="presParOf" srcId="{6DAB0F52-4242-4F94-86BB-5FA2302F8284}" destId="{6CB58828-3C15-42DC-A649-9C41F64176F2}" srcOrd="0" destOrd="0" presId="urn:microsoft.com/office/officeart/2018/2/layout/IconVerticalSolidList"/>
    <dgm:cxn modelId="{C6CF3DC4-1284-445B-92A5-51580E927306}" type="presParOf" srcId="{6DAB0F52-4242-4F94-86BB-5FA2302F8284}" destId="{FDF17D41-3FF6-4238-BC46-507E79B06B3E}" srcOrd="1" destOrd="0" presId="urn:microsoft.com/office/officeart/2018/2/layout/IconVerticalSolidList"/>
    <dgm:cxn modelId="{B9CC400E-71BF-4AD6-8A64-C5BFA13AE646}" type="presParOf" srcId="{6DAB0F52-4242-4F94-86BB-5FA2302F8284}" destId="{8666468E-39B1-4ADF-9D15-228E311BCA5E}" srcOrd="2" destOrd="0" presId="urn:microsoft.com/office/officeart/2018/2/layout/IconVerticalSolidList"/>
    <dgm:cxn modelId="{D7A8C84F-DCA9-4D21-9A67-46B5C87D5B8A}" type="presParOf" srcId="{6DAB0F52-4242-4F94-86BB-5FA2302F8284}" destId="{5E10537C-B2E9-43C4-872B-8EA6C8E4BF5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4A8DDD-1BBD-4C00-B536-EECE5E75FF30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9712E45-16F5-489E-B378-DFF1C20CD438}">
      <dgm:prSet/>
      <dgm:spPr/>
      <dgm:t>
        <a:bodyPr/>
        <a:lstStyle/>
        <a:p>
          <a:r>
            <a:rPr lang="en-GB" dirty="0"/>
            <a:t>.NET Sockets/TCP</a:t>
          </a:r>
          <a:endParaRPr lang="en-US" dirty="0"/>
        </a:p>
      </dgm:t>
    </dgm:pt>
    <dgm:pt modelId="{E5F50B68-3BEA-49D6-8E04-839D4F9D2479}" type="parTrans" cxnId="{D4BA0B5F-8A91-4AB4-B06A-8B920AEBCA35}">
      <dgm:prSet/>
      <dgm:spPr/>
      <dgm:t>
        <a:bodyPr/>
        <a:lstStyle/>
        <a:p>
          <a:endParaRPr lang="en-US"/>
        </a:p>
      </dgm:t>
    </dgm:pt>
    <dgm:pt modelId="{42EF3B86-B774-401F-BA07-5E303DDB7FBD}" type="sibTrans" cxnId="{D4BA0B5F-8A91-4AB4-B06A-8B920AEBCA35}">
      <dgm:prSet/>
      <dgm:spPr/>
      <dgm:t>
        <a:bodyPr/>
        <a:lstStyle/>
        <a:p>
          <a:endParaRPr lang="en-US"/>
        </a:p>
      </dgm:t>
    </dgm:pt>
    <dgm:pt modelId="{88CC0448-4445-407B-85DF-F51AD4FB7D96}">
      <dgm:prSet/>
      <dgm:spPr/>
      <dgm:t>
        <a:bodyPr/>
        <a:lstStyle/>
        <a:p>
          <a:r>
            <a:rPr lang="en-GB"/>
            <a:t>Server-Client</a:t>
          </a:r>
          <a:endParaRPr lang="en-US"/>
        </a:p>
      </dgm:t>
    </dgm:pt>
    <dgm:pt modelId="{540D0C7D-3F49-4040-BA35-14546E4B8775}" type="parTrans" cxnId="{ADAF738C-5F64-4BAF-B38F-F3FB6E2002D0}">
      <dgm:prSet/>
      <dgm:spPr/>
      <dgm:t>
        <a:bodyPr/>
        <a:lstStyle/>
        <a:p>
          <a:endParaRPr lang="en-US"/>
        </a:p>
      </dgm:t>
    </dgm:pt>
    <dgm:pt modelId="{1C83158A-19B9-4971-AD7A-0E9AD48BAD9C}" type="sibTrans" cxnId="{ADAF738C-5F64-4BAF-B38F-F3FB6E2002D0}">
      <dgm:prSet/>
      <dgm:spPr/>
      <dgm:t>
        <a:bodyPr/>
        <a:lstStyle/>
        <a:p>
          <a:endParaRPr lang="en-US"/>
        </a:p>
      </dgm:t>
    </dgm:pt>
    <dgm:pt modelId="{C60111E7-8805-4AD8-8D08-C71A417B4A98}">
      <dgm:prSet/>
      <dgm:spPr/>
      <dgm:t>
        <a:bodyPr/>
        <a:lstStyle/>
        <a:p>
          <a:r>
            <a:rPr lang="en-GB"/>
            <a:t>Async using select and Unity coroutines</a:t>
          </a:r>
          <a:endParaRPr lang="en-US"/>
        </a:p>
      </dgm:t>
    </dgm:pt>
    <dgm:pt modelId="{871A5CAF-FA9F-446C-A16E-8047DFA93318}" type="parTrans" cxnId="{9E902645-84E2-487E-BC36-D22D85294947}">
      <dgm:prSet/>
      <dgm:spPr/>
      <dgm:t>
        <a:bodyPr/>
        <a:lstStyle/>
        <a:p>
          <a:endParaRPr lang="en-US"/>
        </a:p>
      </dgm:t>
    </dgm:pt>
    <dgm:pt modelId="{3118A6C7-8BFC-4EEC-A49F-07717762232D}" type="sibTrans" cxnId="{9E902645-84E2-487E-BC36-D22D85294947}">
      <dgm:prSet/>
      <dgm:spPr/>
      <dgm:t>
        <a:bodyPr/>
        <a:lstStyle/>
        <a:p>
          <a:endParaRPr lang="en-US"/>
        </a:p>
      </dgm:t>
    </dgm:pt>
    <dgm:pt modelId="{F420E99F-1E01-4BD3-979D-6B7FAE7153F3}" type="pres">
      <dgm:prSet presAssocID="{814A8DDD-1BBD-4C00-B536-EECE5E75FF30}" presName="root" presStyleCnt="0">
        <dgm:presLayoutVars>
          <dgm:dir/>
          <dgm:resizeHandles val="exact"/>
        </dgm:presLayoutVars>
      </dgm:prSet>
      <dgm:spPr/>
    </dgm:pt>
    <dgm:pt modelId="{5F729794-8467-4D48-AABB-7673BAE8036D}" type="pres">
      <dgm:prSet presAssocID="{B9712E45-16F5-489E-B378-DFF1C20CD438}" presName="compNode" presStyleCnt="0"/>
      <dgm:spPr/>
    </dgm:pt>
    <dgm:pt modelId="{BE970411-E594-4109-AC66-032231E5AE83}" type="pres">
      <dgm:prSet presAssocID="{B9712E45-16F5-489E-B378-DFF1C20CD438}" presName="bgRect" presStyleLbl="bgShp" presStyleIdx="0" presStyleCnt="3"/>
      <dgm:spPr/>
    </dgm:pt>
    <dgm:pt modelId="{A28A1ECA-6777-4C05-91B0-AC2B150B7254}" type="pres">
      <dgm:prSet presAssocID="{B9712E45-16F5-489E-B378-DFF1C20CD4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6E0C727B-6863-4673-969E-0D5F12D75CD7}" type="pres">
      <dgm:prSet presAssocID="{B9712E45-16F5-489E-B378-DFF1C20CD438}" presName="spaceRect" presStyleCnt="0"/>
      <dgm:spPr/>
    </dgm:pt>
    <dgm:pt modelId="{4912D2CD-AD54-49F3-9467-0634E319ADF5}" type="pres">
      <dgm:prSet presAssocID="{B9712E45-16F5-489E-B378-DFF1C20CD438}" presName="parTx" presStyleLbl="revTx" presStyleIdx="0" presStyleCnt="3">
        <dgm:presLayoutVars>
          <dgm:chMax val="0"/>
          <dgm:chPref val="0"/>
        </dgm:presLayoutVars>
      </dgm:prSet>
      <dgm:spPr/>
    </dgm:pt>
    <dgm:pt modelId="{2BB2CC70-026E-4D64-9BFF-7DF86D103A57}" type="pres">
      <dgm:prSet presAssocID="{42EF3B86-B774-401F-BA07-5E303DDB7FBD}" presName="sibTrans" presStyleCnt="0"/>
      <dgm:spPr/>
    </dgm:pt>
    <dgm:pt modelId="{BF142578-0412-4402-96AA-0522AF66B6CA}" type="pres">
      <dgm:prSet presAssocID="{88CC0448-4445-407B-85DF-F51AD4FB7D96}" presName="compNode" presStyleCnt="0"/>
      <dgm:spPr/>
    </dgm:pt>
    <dgm:pt modelId="{A99D98B5-B51F-4AFF-BF39-18D3BAB36DD2}" type="pres">
      <dgm:prSet presAssocID="{88CC0448-4445-407B-85DF-F51AD4FB7D96}" presName="bgRect" presStyleLbl="bgShp" presStyleIdx="1" presStyleCnt="3"/>
      <dgm:spPr/>
    </dgm:pt>
    <dgm:pt modelId="{2C866737-C1A7-440D-A528-92B7DB8C983B}" type="pres">
      <dgm:prSet presAssocID="{88CC0448-4445-407B-85DF-F51AD4FB7D9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5328F8D-8D13-4FBF-A319-35469FD23F47}" type="pres">
      <dgm:prSet presAssocID="{88CC0448-4445-407B-85DF-F51AD4FB7D96}" presName="spaceRect" presStyleCnt="0"/>
      <dgm:spPr/>
    </dgm:pt>
    <dgm:pt modelId="{1CAE1C1D-6B3D-4A5E-AA8B-0973280BB0BF}" type="pres">
      <dgm:prSet presAssocID="{88CC0448-4445-407B-85DF-F51AD4FB7D96}" presName="parTx" presStyleLbl="revTx" presStyleIdx="1" presStyleCnt="3">
        <dgm:presLayoutVars>
          <dgm:chMax val="0"/>
          <dgm:chPref val="0"/>
        </dgm:presLayoutVars>
      </dgm:prSet>
      <dgm:spPr/>
    </dgm:pt>
    <dgm:pt modelId="{E45B3F0D-667D-4E27-806C-3698AF8BAEA3}" type="pres">
      <dgm:prSet presAssocID="{1C83158A-19B9-4971-AD7A-0E9AD48BAD9C}" presName="sibTrans" presStyleCnt="0"/>
      <dgm:spPr/>
    </dgm:pt>
    <dgm:pt modelId="{A99E54F0-D0D5-4C21-9E9B-0A4AB863FC8B}" type="pres">
      <dgm:prSet presAssocID="{C60111E7-8805-4AD8-8D08-C71A417B4A98}" presName="compNode" presStyleCnt="0"/>
      <dgm:spPr/>
    </dgm:pt>
    <dgm:pt modelId="{DA125AF2-AB39-4D80-8953-7C047309C01B}" type="pres">
      <dgm:prSet presAssocID="{C60111E7-8805-4AD8-8D08-C71A417B4A98}" presName="bgRect" presStyleLbl="bgShp" presStyleIdx="2" presStyleCnt="3"/>
      <dgm:spPr/>
    </dgm:pt>
    <dgm:pt modelId="{ABB28713-9442-47C6-A1C9-805BE1B34E8B}" type="pres">
      <dgm:prSet presAssocID="{C60111E7-8805-4AD8-8D08-C71A417B4A9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58FA23A-2B8C-48A3-8291-8A2AFEFC6C0B}" type="pres">
      <dgm:prSet presAssocID="{C60111E7-8805-4AD8-8D08-C71A417B4A98}" presName="spaceRect" presStyleCnt="0"/>
      <dgm:spPr/>
    </dgm:pt>
    <dgm:pt modelId="{828BBC61-02D0-4D2A-90F0-9DFAD816E383}" type="pres">
      <dgm:prSet presAssocID="{C60111E7-8805-4AD8-8D08-C71A417B4A9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3A2A429-05C5-4E48-A99B-D4888A6BB491}" type="presOf" srcId="{88CC0448-4445-407B-85DF-F51AD4FB7D96}" destId="{1CAE1C1D-6B3D-4A5E-AA8B-0973280BB0BF}" srcOrd="0" destOrd="0" presId="urn:microsoft.com/office/officeart/2018/2/layout/IconVerticalSolidList"/>
    <dgm:cxn modelId="{D4BA0B5F-8A91-4AB4-B06A-8B920AEBCA35}" srcId="{814A8DDD-1BBD-4C00-B536-EECE5E75FF30}" destId="{B9712E45-16F5-489E-B378-DFF1C20CD438}" srcOrd="0" destOrd="0" parTransId="{E5F50B68-3BEA-49D6-8E04-839D4F9D2479}" sibTransId="{42EF3B86-B774-401F-BA07-5E303DDB7FBD}"/>
    <dgm:cxn modelId="{9E902645-84E2-487E-BC36-D22D85294947}" srcId="{814A8DDD-1BBD-4C00-B536-EECE5E75FF30}" destId="{C60111E7-8805-4AD8-8D08-C71A417B4A98}" srcOrd="2" destOrd="0" parTransId="{871A5CAF-FA9F-446C-A16E-8047DFA93318}" sibTransId="{3118A6C7-8BFC-4EEC-A49F-07717762232D}"/>
    <dgm:cxn modelId="{528D546A-47D7-43A8-B582-B51C6ADBB362}" type="presOf" srcId="{B9712E45-16F5-489E-B378-DFF1C20CD438}" destId="{4912D2CD-AD54-49F3-9467-0634E319ADF5}" srcOrd="0" destOrd="0" presId="urn:microsoft.com/office/officeart/2018/2/layout/IconVerticalSolidList"/>
    <dgm:cxn modelId="{ADAF738C-5F64-4BAF-B38F-F3FB6E2002D0}" srcId="{814A8DDD-1BBD-4C00-B536-EECE5E75FF30}" destId="{88CC0448-4445-407B-85DF-F51AD4FB7D96}" srcOrd="1" destOrd="0" parTransId="{540D0C7D-3F49-4040-BA35-14546E4B8775}" sibTransId="{1C83158A-19B9-4971-AD7A-0E9AD48BAD9C}"/>
    <dgm:cxn modelId="{F791B98E-CE6F-44D7-A018-2EA5E2145B33}" type="presOf" srcId="{C60111E7-8805-4AD8-8D08-C71A417B4A98}" destId="{828BBC61-02D0-4D2A-90F0-9DFAD816E383}" srcOrd="0" destOrd="0" presId="urn:microsoft.com/office/officeart/2018/2/layout/IconVerticalSolidList"/>
    <dgm:cxn modelId="{836E09B2-C9A2-4422-A71D-9D10FD33CE23}" type="presOf" srcId="{814A8DDD-1BBD-4C00-B536-EECE5E75FF30}" destId="{F420E99F-1E01-4BD3-979D-6B7FAE7153F3}" srcOrd="0" destOrd="0" presId="urn:microsoft.com/office/officeart/2018/2/layout/IconVerticalSolidList"/>
    <dgm:cxn modelId="{FA5D941B-13C5-486C-9B4F-E7C0FE96C469}" type="presParOf" srcId="{F420E99F-1E01-4BD3-979D-6B7FAE7153F3}" destId="{5F729794-8467-4D48-AABB-7673BAE8036D}" srcOrd="0" destOrd="0" presId="urn:microsoft.com/office/officeart/2018/2/layout/IconVerticalSolidList"/>
    <dgm:cxn modelId="{32263427-EC62-44A9-8FCC-44760B3845BB}" type="presParOf" srcId="{5F729794-8467-4D48-AABB-7673BAE8036D}" destId="{BE970411-E594-4109-AC66-032231E5AE83}" srcOrd="0" destOrd="0" presId="urn:microsoft.com/office/officeart/2018/2/layout/IconVerticalSolidList"/>
    <dgm:cxn modelId="{1F8C8FC3-98DE-4ED9-948C-30B41E732C62}" type="presParOf" srcId="{5F729794-8467-4D48-AABB-7673BAE8036D}" destId="{A28A1ECA-6777-4C05-91B0-AC2B150B7254}" srcOrd="1" destOrd="0" presId="urn:microsoft.com/office/officeart/2018/2/layout/IconVerticalSolidList"/>
    <dgm:cxn modelId="{19047F97-EB3E-44F6-A221-06D61328BEDA}" type="presParOf" srcId="{5F729794-8467-4D48-AABB-7673BAE8036D}" destId="{6E0C727B-6863-4673-969E-0D5F12D75CD7}" srcOrd="2" destOrd="0" presId="urn:microsoft.com/office/officeart/2018/2/layout/IconVerticalSolidList"/>
    <dgm:cxn modelId="{A21BF077-849D-4AA9-9899-500C6589822C}" type="presParOf" srcId="{5F729794-8467-4D48-AABB-7673BAE8036D}" destId="{4912D2CD-AD54-49F3-9467-0634E319ADF5}" srcOrd="3" destOrd="0" presId="urn:microsoft.com/office/officeart/2018/2/layout/IconVerticalSolidList"/>
    <dgm:cxn modelId="{51DCB43E-8945-4FF4-B563-B812FD99F57B}" type="presParOf" srcId="{F420E99F-1E01-4BD3-979D-6B7FAE7153F3}" destId="{2BB2CC70-026E-4D64-9BFF-7DF86D103A57}" srcOrd="1" destOrd="0" presId="urn:microsoft.com/office/officeart/2018/2/layout/IconVerticalSolidList"/>
    <dgm:cxn modelId="{5726211D-BCAB-4D34-A5A6-8488DA3FBA44}" type="presParOf" srcId="{F420E99F-1E01-4BD3-979D-6B7FAE7153F3}" destId="{BF142578-0412-4402-96AA-0522AF66B6CA}" srcOrd="2" destOrd="0" presId="urn:microsoft.com/office/officeart/2018/2/layout/IconVerticalSolidList"/>
    <dgm:cxn modelId="{894FC94C-2283-4390-A95F-5C0230639828}" type="presParOf" srcId="{BF142578-0412-4402-96AA-0522AF66B6CA}" destId="{A99D98B5-B51F-4AFF-BF39-18D3BAB36DD2}" srcOrd="0" destOrd="0" presId="urn:microsoft.com/office/officeart/2018/2/layout/IconVerticalSolidList"/>
    <dgm:cxn modelId="{19971E17-08E0-492D-B482-1C6D05C75042}" type="presParOf" srcId="{BF142578-0412-4402-96AA-0522AF66B6CA}" destId="{2C866737-C1A7-440D-A528-92B7DB8C983B}" srcOrd="1" destOrd="0" presId="urn:microsoft.com/office/officeart/2018/2/layout/IconVerticalSolidList"/>
    <dgm:cxn modelId="{41F94FE6-749A-4495-81E0-DF448FD01327}" type="presParOf" srcId="{BF142578-0412-4402-96AA-0522AF66B6CA}" destId="{C5328F8D-8D13-4FBF-A319-35469FD23F47}" srcOrd="2" destOrd="0" presId="urn:microsoft.com/office/officeart/2018/2/layout/IconVerticalSolidList"/>
    <dgm:cxn modelId="{8AF7E07D-8F26-4110-B386-C52EBD59EF39}" type="presParOf" srcId="{BF142578-0412-4402-96AA-0522AF66B6CA}" destId="{1CAE1C1D-6B3D-4A5E-AA8B-0973280BB0BF}" srcOrd="3" destOrd="0" presId="urn:microsoft.com/office/officeart/2018/2/layout/IconVerticalSolidList"/>
    <dgm:cxn modelId="{D30252BB-5A75-4E8B-BB8A-095EA12CFD33}" type="presParOf" srcId="{F420E99F-1E01-4BD3-979D-6B7FAE7153F3}" destId="{E45B3F0D-667D-4E27-806C-3698AF8BAEA3}" srcOrd="3" destOrd="0" presId="urn:microsoft.com/office/officeart/2018/2/layout/IconVerticalSolidList"/>
    <dgm:cxn modelId="{89C3513F-2FF9-47D8-8CB0-34E287661887}" type="presParOf" srcId="{F420E99F-1E01-4BD3-979D-6B7FAE7153F3}" destId="{A99E54F0-D0D5-4C21-9E9B-0A4AB863FC8B}" srcOrd="4" destOrd="0" presId="urn:microsoft.com/office/officeart/2018/2/layout/IconVerticalSolidList"/>
    <dgm:cxn modelId="{F92E4A37-7642-4770-AAC6-3D2622956753}" type="presParOf" srcId="{A99E54F0-D0D5-4C21-9E9B-0A4AB863FC8B}" destId="{DA125AF2-AB39-4D80-8953-7C047309C01B}" srcOrd="0" destOrd="0" presId="urn:microsoft.com/office/officeart/2018/2/layout/IconVerticalSolidList"/>
    <dgm:cxn modelId="{1BF63BC5-47A2-42EE-A75A-E290CB7476E8}" type="presParOf" srcId="{A99E54F0-D0D5-4C21-9E9B-0A4AB863FC8B}" destId="{ABB28713-9442-47C6-A1C9-805BE1B34E8B}" srcOrd="1" destOrd="0" presId="urn:microsoft.com/office/officeart/2018/2/layout/IconVerticalSolidList"/>
    <dgm:cxn modelId="{FDE74754-5211-48DE-9520-39B51DD1BBD6}" type="presParOf" srcId="{A99E54F0-D0D5-4C21-9E9B-0A4AB863FC8B}" destId="{758FA23A-2B8C-48A3-8291-8A2AFEFC6C0B}" srcOrd="2" destOrd="0" presId="urn:microsoft.com/office/officeart/2018/2/layout/IconVerticalSolidList"/>
    <dgm:cxn modelId="{6D1475D7-6F1E-480D-AB71-1D2D2BAB5C43}" type="presParOf" srcId="{A99E54F0-D0D5-4C21-9E9B-0A4AB863FC8B}" destId="{828BBC61-02D0-4D2A-90F0-9DFAD816E3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E80DD4-646C-4BF7-9948-4A44644D07B5}" type="doc">
      <dgm:prSet loTypeId="urn:microsoft.com/office/officeart/2005/8/layout/hProcess9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1F71ED6-4D8D-44B2-9690-2E39D6949D5A}">
      <dgm:prSet/>
      <dgm:spPr/>
      <dgm:t>
        <a:bodyPr/>
        <a:lstStyle/>
        <a:p>
          <a:r>
            <a:rPr lang="en-GB" dirty="0"/>
            <a:t>Object “</a:t>
          </a:r>
          <a:r>
            <a:rPr lang="en-GB" dirty="0" err="1"/>
            <a:t>DataPacket</a:t>
          </a:r>
          <a:r>
            <a:rPr lang="en-GB" dirty="0"/>
            <a:t>” created</a:t>
          </a:r>
          <a:endParaRPr lang="en-US" dirty="0"/>
        </a:p>
      </dgm:t>
    </dgm:pt>
    <dgm:pt modelId="{8935D85E-A227-46CD-9E6F-AC512D5A6180}" type="parTrans" cxnId="{4830D4D7-CA04-4874-A4AD-727FE18F7D75}">
      <dgm:prSet/>
      <dgm:spPr/>
      <dgm:t>
        <a:bodyPr/>
        <a:lstStyle/>
        <a:p>
          <a:endParaRPr lang="en-US"/>
        </a:p>
      </dgm:t>
    </dgm:pt>
    <dgm:pt modelId="{39CCC27D-82CF-4A03-8D82-1F2A940CD569}" type="sibTrans" cxnId="{4830D4D7-CA04-4874-A4AD-727FE18F7D75}">
      <dgm:prSet/>
      <dgm:spPr/>
      <dgm:t>
        <a:bodyPr/>
        <a:lstStyle/>
        <a:p>
          <a:endParaRPr lang="en-US"/>
        </a:p>
      </dgm:t>
    </dgm:pt>
    <dgm:pt modelId="{44761D7E-C3C5-48DE-9D73-5A6E29ABD25F}">
      <dgm:prSet/>
      <dgm:spPr/>
      <dgm:t>
        <a:bodyPr/>
        <a:lstStyle/>
        <a:p>
          <a:r>
            <a:rPr lang="en-GB"/>
            <a:t>DataPacket serialized</a:t>
          </a:r>
          <a:endParaRPr lang="en-US"/>
        </a:p>
      </dgm:t>
    </dgm:pt>
    <dgm:pt modelId="{9ADE2482-4C9B-4348-AA5F-A3A6B2BE0773}" type="parTrans" cxnId="{5C7FD68D-1369-4A10-883C-00FFCBE94C90}">
      <dgm:prSet/>
      <dgm:spPr/>
      <dgm:t>
        <a:bodyPr/>
        <a:lstStyle/>
        <a:p>
          <a:endParaRPr lang="en-US"/>
        </a:p>
      </dgm:t>
    </dgm:pt>
    <dgm:pt modelId="{66A60566-B523-4923-A39D-F89873E68035}" type="sibTrans" cxnId="{5C7FD68D-1369-4A10-883C-00FFCBE94C90}">
      <dgm:prSet/>
      <dgm:spPr/>
      <dgm:t>
        <a:bodyPr/>
        <a:lstStyle/>
        <a:p>
          <a:endParaRPr lang="en-US"/>
        </a:p>
      </dgm:t>
    </dgm:pt>
    <dgm:pt modelId="{34E9C501-8861-4F0B-87DF-A34BCFFF7CED}">
      <dgm:prSet/>
      <dgm:spPr/>
      <dgm:t>
        <a:bodyPr/>
        <a:lstStyle/>
        <a:p>
          <a:r>
            <a:rPr lang="en-GB"/>
            <a:t>DataPacket written/read from stream</a:t>
          </a:r>
          <a:endParaRPr lang="en-US"/>
        </a:p>
      </dgm:t>
    </dgm:pt>
    <dgm:pt modelId="{C26EC9E5-7E0A-4B04-BF76-68F925DCFD20}" type="parTrans" cxnId="{5970592F-848F-474E-A6F8-76FA47406AC3}">
      <dgm:prSet/>
      <dgm:spPr/>
      <dgm:t>
        <a:bodyPr/>
        <a:lstStyle/>
        <a:p>
          <a:endParaRPr lang="en-US"/>
        </a:p>
      </dgm:t>
    </dgm:pt>
    <dgm:pt modelId="{AFFE0395-57D6-4A20-96E2-A06CEBCB3FBC}" type="sibTrans" cxnId="{5970592F-848F-474E-A6F8-76FA47406AC3}">
      <dgm:prSet/>
      <dgm:spPr/>
      <dgm:t>
        <a:bodyPr/>
        <a:lstStyle/>
        <a:p>
          <a:endParaRPr lang="en-US"/>
        </a:p>
      </dgm:t>
    </dgm:pt>
    <dgm:pt modelId="{4D6A7AB4-57B3-46E4-9A55-A3D1EE0F3589}">
      <dgm:prSet/>
      <dgm:spPr/>
      <dgm:t>
        <a:bodyPr/>
        <a:lstStyle/>
        <a:p>
          <a:r>
            <a:rPr lang="en-GB"/>
            <a:t>DataPacket deserialized</a:t>
          </a:r>
          <a:endParaRPr lang="en-US"/>
        </a:p>
      </dgm:t>
    </dgm:pt>
    <dgm:pt modelId="{9336C1E6-D6C2-4F81-A97C-0E0B75BAFF75}" type="parTrans" cxnId="{5A30C20E-3A5E-43BD-8D16-5C66769CD11D}">
      <dgm:prSet/>
      <dgm:spPr/>
      <dgm:t>
        <a:bodyPr/>
        <a:lstStyle/>
        <a:p>
          <a:endParaRPr lang="en-US"/>
        </a:p>
      </dgm:t>
    </dgm:pt>
    <dgm:pt modelId="{D33BD314-FA0C-45AE-A000-EEBEEAAE5749}" type="sibTrans" cxnId="{5A30C20E-3A5E-43BD-8D16-5C66769CD11D}">
      <dgm:prSet/>
      <dgm:spPr/>
      <dgm:t>
        <a:bodyPr/>
        <a:lstStyle/>
        <a:p>
          <a:endParaRPr lang="en-US"/>
        </a:p>
      </dgm:t>
    </dgm:pt>
    <dgm:pt modelId="{872381A6-2344-49ED-AAB9-855EFD1896DD}">
      <dgm:prSet/>
      <dgm:spPr/>
      <dgm:t>
        <a:bodyPr/>
        <a:lstStyle/>
        <a:p>
          <a:r>
            <a:rPr lang="en-GB"/>
            <a:t>If host DataPacket added to redistribution</a:t>
          </a:r>
          <a:endParaRPr lang="en-US"/>
        </a:p>
      </dgm:t>
    </dgm:pt>
    <dgm:pt modelId="{DF029324-F37E-4A91-8F4D-3492A2B95ECA}" type="parTrans" cxnId="{317BCA08-42B4-4802-B879-7E7A15045571}">
      <dgm:prSet/>
      <dgm:spPr/>
      <dgm:t>
        <a:bodyPr/>
        <a:lstStyle/>
        <a:p>
          <a:endParaRPr lang="en-US"/>
        </a:p>
      </dgm:t>
    </dgm:pt>
    <dgm:pt modelId="{9996530A-18D9-4AC1-9DCF-3BD925538707}" type="sibTrans" cxnId="{317BCA08-42B4-4802-B879-7E7A15045571}">
      <dgm:prSet/>
      <dgm:spPr/>
      <dgm:t>
        <a:bodyPr/>
        <a:lstStyle/>
        <a:p>
          <a:endParaRPr lang="en-US"/>
        </a:p>
      </dgm:t>
    </dgm:pt>
    <dgm:pt modelId="{75BF9A78-6209-4930-A018-4211C903D017}">
      <dgm:prSet/>
      <dgm:spPr/>
      <dgm:t>
        <a:bodyPr/>
        <a:lstStyle/>
        <a:p>
          <a:r>
            <a:rPr lang="en-GB" dirty="0"/>
            <a:t>Action based on </a:t>
          </a:r>
          <a:r>
            <a:rPr lang="en-GB" dirty="0" err="1"/>
            <a:t>DataPacket</a:t>
          </a:r>
          <a:r>
            <a:rPr lang="en-GB" dirty="0"/>
            <a:t> contents</a:t>
          </a:r>
          <a:endParaRPr lang="en-US" dirty="0"/>
        </a:p>
      </dgm:t>
    </dgm:pt>
    <dgm:pt modelId="{0772507A-EB91-4642-938A-992E5BE0E387}" type="parTrans" cxnId="{184A769C-BC27-468A-87EC-6D8D3F0D046F}">
      <dgm:prSet/>
      <dgm:spPr/>
      <dgm:t>
        <a:bodyPr/>
        <a:lstStyle/>
        <a:p>
          <a:endParaRPr lang="en-US"/>
        </a:p>
      </dgm:t>
    </dgm:pt>
    <dgm:pt modelId="{3D5EFE7A-B940-4683-9239-4925EA1A39E6}" type="sibTrans" cxnId="{184A769C-BC27-468A-87EC-6D8D3F0D046F}">
      <dgm:prSet/>
      <dgm:spPr/>
      <dgm:t>
        <a:bodyPr/>
        <a:lstStyle/>
        <a:p>
          <a:endParaRPr lang="en-US"/>
        </a:p>
      </dgm:t>
    </dgm:pt>
    <dgm:pt modelId="{FA1ECBF9-741A-4233-84CD-105AD3A3909A}" type="pres">
      <dgm:prSet presAssocID="{02E80DD4-646C-4BF7-9948-4A44644D07B5}" presName="CompostProcess" presStyleCnt="0">
        <dgm:presLayoutVars>
          <dgm:dir/>
          <dgm:resizeHandles val="exact"/>
        </dgm:presLayoutVars>
      </dgm:prSet>
      <dgm:spPr/>
    </dgm:pt>
    <dgm:pt modelId="{A711F735-8620-49AC-8773-DF15ECB36616}" type="pres">
      <dgm:prSet presAssocID="{02E80DD4-646C-4BF7-9948-4A44644D07B5}" presName="arrow" presStyleLbl="bgShp" presStyleIdx="0" presStyleCnt="1"/>
      <dgm:spPr/>
    </dgm:pt>
    <dgm:pt modelId="{C0038111-4210-4B3A-96BA-A9F7120AAD47}" type="pres">
      <dgm:prSet presAssocID="{02E80DD4-646C-4BF7-9948-4A44644D07B5}" presName="linearProcess" presStyleCnt="0"/>
      <dgm:spPr/>
    </dgm:pt>
    <dgm:pt modelId="{0053D88D-5F86-4777-B67F-7E6138C2C918}" type="pres">
      <dgm:prSet presAssocID="{51F71ED6-4D8D-44B2-9690-2E39D6949D5A}" presName="textNode" presStyleLbl="node1" presStyleIdx="0" presStyleCnt="6">
        <dgm:presLayoutVars>
          <dgm:bulletEnabled val="1"/>
        </dgm:presLayoutVars>
      </dgm:prSet>
      <dgm:spPr/>
    </dgm:pt>
    <dgm:pt modelId="{211D192E-5D8A-4598-B684-ED9C9F99D251}" type="pres">
      <dgm:prSet presAssocID="{39CCC27D-82CF-4A03-8D82-1F2A940CD569}" presName="sibTrans" presStyleCnt="0"/>
      <dgm:spPr/>
    </dgm:pt>
    <dgm:pt modelId="{19104B2A-0AFC-4E65-A7B5-75A8C0393A50}" type="pres">
      <dgm:prSet presAssocID="{44761D7E-C3C5-48DE-9D73-5A6E29ABD25F}" presName="textNode" presStyleLbl="node1" presStyleIdx="1" presStyleCnt="6">
        <dgm:presLayoutVars>
          <dgm:bulletEnabled val="1"/>
        </dgm:presLayoutVars>
      </dgm:prSet>
      <dgm:spPr/>
    </dgm:pt>
    <dgm:pt modelId="{E8DAF133-5404-4705-A11A-C5B1102F3F86}" type="pres">
      <dgm:prSet presAssocID="{66A60566-B523-4923-A39D-F89873E68035}" presName="sibTrans" presStyleCnt="0"/>
      <dgm:spPr/>
    </dgm:pt>
    <dgm:pt modelId="{72E2D706-2BFA-42FE-A3F3-1F38A3633BFA}" type="pres">
      <dgm:prSet presAssocID="{34E9C501-8861-4F0B-87DF-A34BCFFF7CED}" presName="textNode" presStyleLbl="node1" presStyleIdx="2" presStyleCnt="6">
        <dgm:presLayoutVars>
          <dgm:bulletEnabled val="1"/>
        </dgm:presLayoutVars>
      </dgm:prSet>
      <dgm:spPr/>
    </dgm:pt>
    <dgm:pt modelId="{C8DA7536-963A-46C0-905E-2F9652CF23B5}" type="pres">
      <dgm:prSet presAssocID="{AFFE0395-57D6-4A20-96E2-A06CEBCB3FBC}" presName="sibTrans" presStyleCnt="0"/>
      <dgm:spPr/>
    </dgm:pt>
    <dgm:pt modelId="{3B540377-14F1-4406-AD82-CF32A385A974}" type="pres">
      <dgm:prSet presAssocID="{4D6A7AB4-57B3-46E4-9A55-A3D1EE0F3589}" presName="textNode" presStyleLbl="node1" presStyleIdx="3" presStyleCnt="6">
        <dgm:presLayoutVars>
          <dgm:bulletEnabled val="1"/>
        </dgm:presLayoutVars>
      </dgm:prSet>
      <dgm:spPr/>
    </dgm:pt>
    <dgm:pt modelId="{285A6B0F-00D7-4D6C-8408-ECC2CD024B1E}" type="pres">
      <dgm:prSet presAssocID="{D33BD314-FA0C-45AE-A000-EEBEEAAE5749}" presName="sibTrans" presStyleCnt="0"/>
      <dgm:spPr/>
    </dgm:pt>
    <dgm:pt modelId="{46592B84-25F9-4179-8B00-046CD902C4D6}" type="pres">
      <dgm:prSet presAssocID="{872381A6-2344-49ED-AAB9-855EFD1896DD}" presName="textNode" presStyleLbl="node1" presStyleIdx="4" presStyleCnt="6">
        <dgm:presLayoutVars>
          <dgm:bulletEnabled val="1"/>
        </dgm:presLayoutVars>
      </dgm:prSet>
      <dgm:spPr/>
    </dgm:pt>
    <dgm:pt modelId="{D40412E0-4FE1-4944-AE96-60138A79C961}" type="pres">
      <dgm:prSet presAssocID="{9996530A-18D9-4AC1-9DCF-3BD925538707}" presName="sibTrans" presStyleCnt="0"/>
      <dgm:spPr/>
    </dgm:pt>
    <dgm:pt modelId="{D7923EE0-FE04-47CF-8AC3-443200B90F9B}" type="pres">
      <dgm:prSet presAssocID="{75BF9A78-6209-4930-A018-4211C903D017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317BCA08-42B4-4802-B879-7E7A15045571}" srcId="{02E80DD4-646C-4BF7-9948-4A44644D07B5}" destId="{872381A6-2344-49ED-AAB9-855EFD1896DD}" srcOrd="4" destOrd="0" parTransId="{DF029324-F37E-4A91-8F4D-3492A2B95ECA}" sibTransId="{9996530A-18D9-4AC1-9DCF-3BD925538707}"/>
    <dgm:cxn modelId="{5A30C20E-3A5E-43BD-8D16-5C66769CD11D}" srcId="{02E80DD4-646C-4BF7-9948-4A44644D07B5}" destId="{4D6A7AB4-57B3-46E4-9A55-A3D1EE0F3589}" srcOrd="3" destOrd="0" parTransId="{9336C1E6-D6C2-4F81-A97C-0E0B75BAFF75}" sibTransId="{D33BD314-FA0C-45AE-A000-EEBEEAAE5749}"/>
    <dgm:cxn modelId="{FDA1122B-9760-4A9F-BC85-08138A593C22}" type="presOf" srcId="{44761D7E-C3C5-48DE-9D73-5A6E29ABD25F}" destId="{19104B2A-0AFC-4E65-A7B5-75A8C0393A50}" srcOrd="0" destOrd="0" presId="urn:microsoft.com/office/officeart/2005/8/layout/hProcess9"/>
    <dgm:cxn modelId="{5970592F-848F-474E-A6F8-76FA47406AC3}" srcId="{02E80DD4-646C-4BF7-9948-4A44644D07B5}" destId="{34E9C501-8861-4F0B-87DF-A34BCFFF7CED}" srcOrd="2" destOrd="0" parTransId="{C26EC9E5-7E0A-4B04-BF76-68F925DCFD20}" sibTransId="{AFFE0395-57D6-4A20-96E2-A06CEBCB3FBC}"/>
    <dgm:cxn modelId="{4B170830-B022-485E-8F4A-98A377F6B745}" type="presOf" srcId="{02E80DD4-646C-4BF7-9948-4A44644D07B5}" destId="{FA1ECBF9-741A-4233-84CD-105AD3A3909A}" srcOrd="0" destOrd="0" presId="urn:microsoft.com/office/officeart/2005/8/layout/hProcess9"/>
    <dgm:cxn modelId="{D72AC357-FB66-4014-B8E5-780DD2ACBAF6}" type="presOf" srcId="{34E9C501-8861-4F0B-87DF-A34BCFFF7CED}" destId="{72E2D706-2BFA-42FE-A3F3-1F38A3633BFA}" srcOrd="0" destOrd="0" presId="urn:microsoft.com/office/officeart/2005/8/layout/hProcess9"/>
    <dgm:cxn modelId="{96B40A88-4731-452C-BA0F-E95D9C095528}" type="presOf" srcId="{4D6A7AB4-57B3-46E4-9A55-A3D1EE0F3589}" destId="{3B540377-14F1-4406-AD82-CF32A385A974}" srcOrd="0" destOrd="0" presId="urn:microsoft.com/office/officeart/2005/8/layout/hProcess9"/>
    <dgm:cxn modelId="{5C7FD68D-1369-4A10-883C-00FFCBE94C90}" srcId="{02E80DD4-646C-4BF7-9948-4A44644D07B5}" destId="{44761D7E-C3C5-48DE-9D73-5A6E29ABD25F}" srcOrd="1" destOrd="0" parTransId="{9ADE2482-4C9B-4348-AA5F-A3A6B2BE0773}" sibTransId="{66A60566-B523-4923-A39D-F89873E68035}"/>
    <dgm:cxn modelId="{A88A7D92-6A85-4240-8554-F4704C461882}" type="presOf" srcId="{872381A6-2344-49ED-AAB9-855EFD1896DD}" destId="{46592B84-25F9-4179-8B00-046CD902C4D6}" srcOrd="0" destOrd="0" presId="urn:microsoft.com/office/officeart/2005/8/layout/hProcess9"/>
    <dgm:cxn modelId="{184A769C-BC27-468A-87EC-6D8D3F0D046F}" srcId="{02E80DD4-646C-4BF7-9948-4A44644D07B5}" destId="{75BF9A78-6209-4930-A018-4211C903D017}" srcOrd="5" destOrd="0" parTransId="{0772507A-EB91-4642-938A-992E5BE0E387}" sibTransId="{3D5EFE7A-B940-4683-9239-4925EA1A39E6}"/>
    <dgm:cxn modelId="{4830D4D7-CA04-4874-A4AD-727FE18F7D75}" srcId="{02E80DD4-646C-4BF7-9948-4A44644D07B5}" destId="{51F71ED6-4D8D-44B2-9690-2E39D6949D5A}" srcOrd="0" destOrd="0" parTransId="{8935D85E-A227-46CD-9E6F-AC512D5A6180}" sibTransId="{39CCC27D-82CF-4A03-8D82-1F2A940CD569}"/>
    <dgm:cxn modelId="{3FD3B0E1-10F9-44CB-B865-2741CAB0D041}" type="presOf" srcId="{75BF9A78-6209-4930-A018-4211C903D017}" destId="{D7923EE0-FE04-47CF-8AC3-443200B90F9B}" srcOrd="0" destOrd="0" presId="urn:microsoft.com/office/officeart/2005/8/layout/hProcess9"/>
    <dgm:cxn modelId="{FE3BA9E6-B652-4C3C-BE69-AEE18658E7FC}" type="presOf" srcId="{51F71ED6-4D8D-44B2-9690-2E39D6949D5A}" destId="{0053D88D-5F86-4777-B67F-7E6138C2C918}" srcOrd="0" destOrd="0" presId="urn:microsoft.com/office/officeart/2005/8/layout/hProcess9"/>
    <dgm:cxn modelId="{F934D268-7FB9-4137-B62B-EB2E766A8AFB}" type="presParOf" srcId="{FA1ECBF9-741A-4233-84CD-105AD3A3909A}" destId="{A711F735-8620-49AC-8773-DF15ECB36616}" srcOrd="0" destOrd="0" presId="urn:microsoft.com/office/officeart/2005/8/layout/hProcess9"/>
    <dgm:cxn modelId="{4C3E5329-1DB5-43AF-B5AE-027A77594798}" type="presParOf" srcId="{FA1ECBF9-741A-4233-84CD-105AD3A3909A}" destId="{C0038111-4210-4B3A-96BA-A9F7120AAD47}" srcOrd="1" destOrd="0" presId="urn:microsoft.com/office/officeart/2005/8/layout/hProcess9"/>
    <dgm:cxn modelId="{8E66D355-A1AD-4E93-8906-0378830133E9}" type="presParOf" srcId="{C0038111-4210-4B3A-96BA-A9F7120AAD47}" destId="{0053D88D-5F86-4777-B67F-7E6138C2C918}" srcOrd="0" destOrd="0" presId="urn:microsoft.com/office/officeart/2005/8/layout/hProcess9"/>
    <dgm:cxn modelId="{658FCAC1-7257-4573-951A-691155900C1A}" type="presParOf" srcId="{C0038111-4210-4B3A-96BA-A9F7120AAD47}" destId="{211D192E-5D8A-4598-B684-ED9C9F99D251}" srcOrd="1" destOrd="0" presId="urn:microsoft.com/office/officeart/2005/8/layout/hProcess9"/>
    <dgm:cxn modelId="{9ACD778E-DA00-4C2C-8CAA-EB80A1C5E724}" type="presParOf" srcId="{C0038111-4210-4B3A-96BA-A9F7120AAD47}" destId="{19104B2A-0AFC-4E65-A7B5-75A8C0393A50}" srcOrd="2" destOrd="0" presId="urn:microsoft.com/office/officeart/2005/8/layout/hProcess9"/>
    <dgm:cxn modelId="{7B4B884A-F15C-4581-9C17-17DB8C80F064}" type="presParOf" srcId="{C0038111-4210-4B3A-96BA-A9F7120AAD47}" destId="{E8DAF133-5404-4705-A11A-C5B1102F3F86}" srcOrd="3" destOrd="0" presId="urn:microsoft.com/office/officeart/2005/8/layout/hProcess9"/>
    <dgm:cxn modelId="{B317F0AE-26FA-4C1E-8742-1F91C277E862}" type="presParOf" srcId="{C0038111-4210-4B3A-96BA-A9F7120AAD47}" destId="{72E2D706-2BFA-42FE-A3F3-1F38A3633BFA}" srcOrd="4" destOrd="0" presId="urn:microsoft.com/office/officeart/2005/8/layout/hProcess9"/>
    <dgm:cxn modelId="{E3A41828-CB68-4FBD-A24D-62B9CC5972D1}" type="presParOf" srcId="{C0038111-4210-4B3A-96BA-A9F7120AAD47}" destId="{C8DA7536-963A-46C0-905E-2F9652CF23B5}" srcOrd="5" destOrd="0" presId="urn:microsoft.com/office/officeart/2005/8/layout/hProcess9"/>
    <dgm:cxn modelId="{4E7CBCEB-64C1-4416-98EC-9741B0E1CB62}" type="presParOf" srcId="{C0038111-4210-4B3A-96BA-A9F7120AAD47}" destId="{3B540377-14F1-4406-AD82-CF32A385A974}" srcOrd="6" destOrd="0" presId="urn:microsoft.com/office/officeart/2005/8/layout/hProcess9"/>
    <dgm:cxn modelId="{47B610C5-760D-4343-84D7-BBE2C44A529C}" type="presParOf" srcId="{C0038111-4210-4B3A-96BA-A9F7120AAD47}" destId="{285A6B0F-00D7-4D6C-8408-ECC2CD024B1E}" srcOrd="7" destOrd="0" presId="urn:microsoft.com/office/officeart/2005/8/layout/hProcess9"/>
    <dgm:cxn modelId="{7A088EE8-0F5E-4686-8E92-8EB5E4BDC5FD}" type="presParOf" srcId="{C0038111-4210-4B3A-96BA-A9F7120AAD47}" destId="{46592B84-25F9-4179-8B00-046CD902C4D6}" srcOrd="8" destOrd="0" presId="urn:microsoft.com/office/officeart/2005/8/layout/hProcess9"/>
    <dgm:cxn modelId="{93B64DDE-4AE4-44A3-92FE-3E4BD5424072}" type="presParOf" srcId="{C0038111-4210-4B3A-96BA-A9F7120AAD47}" destId="{D40412E0-4FE1-4944-AE96-60138A79C961}" srcOrd="9" destOrd="0" presId="urn:microsoft.com/office/officeart/2005/8/layout/hProcess9"/>
    <dgm:cxn modelId="{48F6E89D-CB7E-4FA4-A685-748183700374}" type="presParOf" srcId="{C0038111-4210-4B3A-96BA-A9F7120AAD47}" destId="{D7923EE0-FE04-47CF-8AC3-443200B90F9B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9485E8-0DF7-4EB4-822D-9F2277E5EC4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02CF377-4383-4C39-AC8F-A3AB36C2666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Skating</a:t>
          </a:r>
          <a:endParaRPr lang="en-US" dirty="0"/>
        </a:p>
      </dgm:t>
    </dgm:pt>
    <dgm:pt modelId="{F547D515-DD7F-4D22-9B19-E4BDEC527862}" type="parTrans" cxnId="{C6E39729-9E8D-4C67-9E7C-A1CEA5AC4489}">
      <dgm:prSet/>
      <dgm:spPr/>
      <dgm:t>
        <a:bodyPr/>
        <a:lstStyle/>
        <a:p>
          <a:endParaRPr lang="en-US"/>
        </a:p>
      </dgm:t>
    </dgm:pt>
    <dgm:pt modelId="{44E1087B-7127-4061-A2C6-1421A59FEBA7}" type="sibTrans" cxnId="{C6E39729-9E8D-4C67-9E7C-A1CEA5AC4489}">
      <dgm:prSet/>
      <dgm:spPr/>
      <dgm:t>
        <a:bodyPr/>
        <a:lstStyle/>
        <a:p>
          <a:endParaRPr lang="en-US"/>
        </a:p>
      </dgm:t>
    </dgm:pt>
    <dgm:pt modelId="{5A81F289-E29C-461F-AEE6-65B5CF9D792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Client side hit detection</a:t>
          </a:r>
          <a:endParaRPr lang="en-US" dirty="0"/>
        </a:p>
      </dgm:t>
    </dgm:pt>
    <dgm:pt modelId="{AE5E1E97-2883-4E52-A70A-9FC7810592DC}" type="parTrans" cxnId="{1A4BEC89-DDA0-4592-85A3-C9CDB2CFB759}">
      <dgm:prSet/>
      <dgm:spPr/>
      <dgm:t>
        <a:bodyPr/>
        <a:lstStyle/>
        <a:p>
          <a:endParaRPr lang="en-US"/>
        </a:p>
      </dgm:t>
    </dgm:pt>
    <dgm:pt modelId="{035083DF-C871-45F7-B4A1-2A9E5DCD4B5A}" type="sibTrans" cxnId="{1A4BEC89-DDA0-4592-85A3-C9CDB2CFB759}">
      <dgm:prSet/>
      <dgm:spPr/>
      <dgm:t>
        <a:bodyPr/>
        <a:lstStyle/>
        <a:p>
          <a:endParaRPr lang="en-US"/>
        </a:p>
      </dgm:t>
    </dgm:pt>
    <dgm:pt modelId="{53A0BF29-9B28-4D5F-82BD-2DD3793B2BC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UDP for positional updates</a:t>
          </a:r>
          <a:endParaRPr lang="en-US" dirty="0"/>
        </a:p>
      </dgm:t>
    </dgm:pt>
    <dgm:pt modelId="{46F3B92C-DE56-4026-A08A-5DFFAE82EFC2}" type="parTrans" cxnId="{31029A7F-CBDF-4398-8F7F-520E0BF082A0}">
      <dgm:prSet/>
      <dgm:spPr/>
      <dgm:t>
        <a:bodyPr/>
        <a:lstStyle/>
        <a:p>
          <a:endParaRPr lang="en-US"/>
        </a:p>
      </dgm:t>
    </dgm:pt>
    <dgm:pt modelId="{25F01883-E235-410E-A769-97C6C93E7A72}" type="sibTrans" cxnId="{31029A7F-CBDF-4398-8F7F-520E0BF082A0}">
      <dgm:prSet/>
      <dgm:spPr/>
      <dgm:t>
        <a:bodyPr/>
        <a:lstStyle/>
        <a:p>
          <a:endParaRPr lang="en-US"/>
        </a:p>
      </dgm:t>
    </dgm:pt>
    <dgm:pt modelId="{4D17D619-9311-44C5-8612-93AEB168DCF7}" type="pres">
      <dgm:prSet presAssocID="{919485E8-0DF7-4EB4-822D-9F2277E5EC42}" presName="root" presStyleCnt="0">
        <dgm:presLayoutVars>
          <dgm:dir/>
          <dgm:resizeHandles val="exact"/>
        </dgm:presLayoutVars>
      </dgm:prSet>
      <dgm:spPr/>
    </dgm:pt>
    <dgm:pt modelId="{FE7B7910-31C1-489D-BE61-8CC219EE8456}" type="pres">
      <dgm:prSet presAssocID="{F02CF377-4383-4C39-AC8F-A3AB36C2666B}" presName="compNode" presStyleCnt="0"/>
      <dgm:spPr/>
    </dgm:pt>
    <dgm:pt modelId="{28AE5371-9D17-4837-8CF0-1C7E6CF378B6}" type="pres">
      <dgm:prSet presAssocID="{F02CF377-4383-4C39-AC8F-A3AB36C2666B}" presName="bgRect" presStyleLbl="bgShp" presStyleIdx="0" presStyleCnt="3"/>
      <dgm:spPr/>
    </dgm:pt>
    <dgm:pt modelId="{77DF743F-1B2E-48CE-BD0A-6E552D77214D}" type="pres">
      <dgm:prSet presAssocID="{F02CF377-4383-4C39-AC8F-A3AB36C266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B75904E-1815-4FAC-8B1E-02FE7C6CABD8}" type="pres">
      <dgm:prSet presAssocID="{F02CF377-4383-4C39-AC8F-A3AB36C2666B}" presName="spaceRect" presStyleCnt="0"/>
      <dgm:spPr/>
    </dgm:pt>
    <dgm:pt modelId="{01EBB62F-28D3-4F35-B9C2-6DBBB9F16DC5}" type="pres">
      <dgm:prSet presAssocID="{F02CF377-4383-4C39-AC8F-A3AB36C2666B}" presName="parTx" presStyleLbl="revTx" presStyleIdx="0" presStyleCnt="3">
        <dgm:presLayoutVars>
          <dgm:chMax val="0"/>
          <dgm:chPref val="0"/>
        </dgm:presLayoutVars>
      </dgm:prSet>
      <dgm:spPr/>
    </dgm:pt>
    <dgm:pt modelId="{B3D01C8C-C02E-4DF2-9A44-F376F7CF2972}" type="pres">
      <dgm:prSet presAssocID="{44E1087B-7127-4061-A2C6-1421A59FEBA7}" presName="sibTrans" presStyleCnt="0"/>
      <dgm:spPr/>
    </dgm:pt>
    <dgm:pt modelId="{8A6617C2-F443-4C06-A024-0E8F2A6678E9}" type="pres">
      <dgm:prSet presAssocID="{5A81F289-E29C-461F-AEE6-65B5CF9D792B}" presName="compNode" presStyleCnt="0"/>
      <dgm:spPr/>
    </dgm:pt>
    <dgm:pt modelId="{7BE0E4D1-88C3-4DAD-BEDE-398F024651B1}" type="pres">
      <dgm:prSet presAssocID="{5A81F289-E29C-461F-AEE6-65B5CF9D792B}" presName="bgRect" presStyleLbl="bgShp" presStyleIdx="1" presStyleCnt="3" custLinFactNeighborX="-14889" custLinFactNeighborY="-3296"/>
      <dgm:spPr/>
    </dgm:pt>
    <dgm:pt modelId="{19195751-EC33-47EA-BD4E-EE115C676BA4}" type="pres">
      <dgm:prSet presAssocID="{5A81F289-E29C-461F-AEE6-65B5CF9D792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BD0A8DFD-0C1D-4297-A4A7-C4A5885562AA}" type="pres">
      <dgm:prSet presAssocID="{5A81F289-E29C-461F-AEE6-65B5CF9D792B}" presName="spaceRect" presStyleCnt="0"/>
      <dgm:spPr/>
    </dgm:pt>
    <dgm:pt modelId="{68165DBC-5CE3-485B-A870-70F542603CFA}" type="pres">
      <dgm:prSet presAssocID="{5A81F289-E29C-461F-AEE6-65B5CF9D792B}" presName="parTx" presStyleLbl="revTx" presStyleIdx="1" presStyleCnt="3">
        <dgm:presLayoutVars>
          <dgm:chMax val="0"/>
          <dgm:chPref val="0"/>
        </dgm:presLayoutVars>
      </dgm:prSet>
      <dgm:spPr/>
    </dgm:pt>
    <dgm:pt modelId="{6434437A-2CC3-4E1F-BED4-3410330A608E}" type="pres">
      <dgm:prSet presAssocID="{035083DF-C871-45F7-B4A1-2A9E5DCD4B5A}" presName="sibTrans" presStyleCnt="0"/>
      <dgm:spPr/>
    </dgm:pt>
    <dgm:pt modelId="{8371CA9B-F40C-419E-8A7B-0F4A7236833B}" type="pres">
      <dgm:prSet presAssocID="{53A0BF29-9B28-4D5F-82BD-2DD3793B2BC7}" presName="compNode" presStyleCnt="0"/>
      <dgm:spPr/>
    </dgm:pt>
    <dgm:pt modelId="{6CBB7FB5-5A46-43EE-AB32-348A7E8A2625}" type="pres">
      <dgm:prSet presAssocID="{53A0BF29-9B28-4D5F-82BD-2DD3793B2BC7}" presName="bgRect" presStyleLbl="bgShp" presStyleIdx="2" presStyleCnt="3"/>
      <dgm:spPr/>
    </dgm:pt>
    <dgm:pt modelId="{9481393C-1FA9-4615-B3F4-5F82EB327951}" type="pres">
      <dgm:prSet presAssocID="{53A0BF29-9B28-4D5F-82BD-2DD3793B2BC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F79096FA-DEE8-47E8-BC5E-8C680787A30B}" type="pres">
      <dgm:prSet presAssocID="{53A0BF29-9B28-4D5F-82BD-2DD3793B2BC7}" presName="spaceRect" presStyleCnt="0"/>
      <dgm:spPr/>
    </dgm:pt>
    <dgm:pt modelId="{24BE4056-849E-4CF0-98B1-CF4FD1710EFE}" type="pres">
      <dgm:prSet presAssocID="{53A0BF29-9B28-4D5F-82BD-2DD3793B2BC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A9FC505-BF00-4596-AF42-086404BCC033}" type="presOf" srcId="{F02CF377-4383-4C39-AC8F-A3AB36C2666B}" destId="{01EBB62F-28D3-4F35-B9C2-6DBBB9F16DC5}" srcOrd="0" destOrd="0" presId="urn:microsoft.com/office/officeart/2018/2/layout/IconVerticalSolidList"/>
    <dgm:cxn modelId="{AF19FC1F-B0EF-4975-A565-6867BCE73C93}" type="presOf" srcId="{5A81F289-E29C-461F-AEE6-65B5CF9D792B}" destId="{68165DBC-5CE3-485B-A870-70F542603CFA}" srcOrd="0" destOrd="0" presId="urn:microsoft.com/office/officeart/2018/2/layout/IconVerticalSolidList"/>
    <dgm:cxn modelId="{C6E39729-9E8D-4C67-9E7C-A1CEA5AC4489}" srcId="{919485E8-0DF7-4EB4-822D-9F2277E5EC42}" destId="{F02CF377-4383-4C39-AC8F-A3AB36C2666B}" srcOrd="0" destOrd="0" parTransId="{F547D515-DD7F-4D22-9B19-E4BDEC527862}" sibTransId="{44E1087B-7127-4061-A2C6-1421A59FEBA7}"/>
    <dgm:cxn modelId="{58840952-2E94-4BCE-97DE-11F93CB16803}" type="presOf" srcId="{53A0BF29-9B28-4D5F-82BD-2DD3793B2BC7}" destId="{24BE4056-849E-4CF0-98B1-CF4FD1710EFE}" srcOrd="0" destOrd="0" presId="urn:microsoft.com/office/officeart/2018/2/layout/IconVerticalSolidList"/>
    <dgm:cxn modelId="{31029A7F-CBDF-4398-8F7F-520E0BF082A0}" srcId="{919485E8-0DF7-4EB4-822D-9F2277E5EC42}" destId="{53A0BF29-9B28-4D5F-82BD-2DD3793B2BC7}" srcOrd="2" destOrd="0" parTransId="{46F3B92C-DE56-4026-A08A-5DFFAE82EFC2}" sibTransId="{25F01883-E235-410E-A769-97C6C93E7A72}"/>
    <dgm:cxn modelId="{1A4BEC89-DDA0-4592-85A3-C9CDB2CFB759}" srcId="{919485E8-0DF7-4EB4-822D-9F2277E5EC42}" destId="{5A81F289-E29C-461F-AEE6-65B5CF9D792B}" srcOrd="1" destOrd="0" parTransId="{AE5E1E97-2883-4E52-A70A-9FC7810592DC}" sibTransId="{035083DF-C871-45F7-B4A1-2A9E5DCD4B5A}"/>
    <dgm:cxn modelId="{C171EDF3-E8C8-4410-B697-CB6911CBE652}" type="presOf" srcId="{919485E8-0DF7-4EB4-822D-9F2277E5EC42}" destId="{4D17D619-9311-44C5-8612-93AEB168DCF7}" srcOrd="0" destOrd="0" presId="urn:microsoft.com/office/officeart/2018/2/layout/IconVerticalSolidList"/>
    <dgm:cxn modelId="{C0BC06B9-3ED4-48B1-AAE1-35A518335E5C}" type="presParOf" srcId="{4D17D619-9311-44C5-8612-93AEB168DCF7}" destId="{FE7B7910-31C1-489D-BE61-8CC219EE8456}" srcOrd="0" destOrd="0" presId="urn:microsoft.com/office/officeart/2018/2/layout/IconVerticalSolidList"/>
    <dgm:cxn modelId="{9F83D50E-E3F4-4937-9EA2-2F441598BE1A}" type="presParOf" srcId="{FE7B7910-31C1-489D-BE61-8CC219EE8456}" destId="{28AE5371-9D17-4837-8CF0-1C7E6CF378B6}" srcOrd="0" destOrd="0" presId="urn:microsoft.com/office/officeart/2018/2/layout/IconVerticalSolidList"/>
    <dgm:cxn modelId="{9D9214AF-6B2B-4CDE-A38E-5528F64631D7}" type="presParOf" srcId="{FE7B7910-31C1-489D-BE61-8CC219EE8456}" destId="{77DF743F-1B2E-48CE-BD0A-6E552D77214D}" srcOrd="1" destOrd="0" presId="urn:microsoft.com/office/officeart/2018/2/layout/IconVerticalSolidList"/>
    <dgm:cxn modelId="{207EED8A-2A51-4091-B9E5-19345F11C6FD}" type="presParOf" srcId="{FE7B7910-31C1-489D-BE61-8CC219EE8456}" destId="{DB75904E-1815-4FAC-8B1E-02FE7C6CABD8}" srcOrd="2" destOrd="0" presId="urn:microsoft.com/office/officeart/2018/2/layout/IconVerticalSolidList"/>
    <dgm:cxn modelId="{2EED210B-9E4F-46A5-A7BF-43484B3FF41C}" type="presParOf" srcId="{FE7B7910-31C1-489D-BE61-8CC219EE8456}" destId="{01EBB62F-28D3-4F35-B9C2-6DBBB9F16DC5}" srcOrd="3" destOrd="0" presId="urn:microsoft.com/office/officeart/2018/2/layout/IconVerticalSolidList"/>
    <dgm:cxn modelId="{C1363F7E-F4B4-436E-A00E-FF64322F2C5B}" type="presParOf" srcId="{4D17D619-9311-44C5-8612-93AEB168DCF7}" destId="{B3D01C8C-C02E-4DF2-9A44-F376F7CF2972}" srcOrd="1" destOrd="0" presId="urn:microsoft.com/office/officeart/2018/2/layout/IconVerticalSolidList"/>
    <dgm:cxn modelId="{F9721272-805F-4E7E-B5C2-0EFE9A3DA951}" type="presParOf" srcId="{4D17D619-9311-44C5-8612-93AEB168DCF7}" destId="{8A6617C2-F443-4C06-A024-0E8F2A6678E9}" srcOrd="2" destOrd="0" presId="urn:microsoft.com/office/officeart/2018/2/layout/IconVerticalSolidList"/>
    <dgm:cxn modelId="{84A7D767-12F2-45A9-859A-C9662248A45E}" type="presParOf" srcId="{8A6617C2-F443-4C06-A024-0E8F2A6678E9}" destId="{7BE0E4D1-88C3-4DAD-BEDE-398F024651B1}" srcOrd="0" destOrd="0" presId="urn:microsoft.com/office/officeart/2018/2/layout/IconVerticalSolidList"/>
    <dgm:cxn modelId="{F2D2C352-0B40-433D-B13A-73640BCF9731}" type="presParOf" srcId="{8A6617C2-F443-4C06-A024-0E8F2A6678E9}" destId="{19195751-EC33-47EA-BD4E-EE115C676BA4}" srcOrd="1" destOrd="0" presId="urn:microsoft.com/office/officeart/2018/2/layout/IconVerticalSolidList"/>
    <dgm:cxn modelId="{914822E5-D740-4353-AF03-ED9357190E5F}" type="presParOf" srcId="{8A6617C2-F443-4C06-A024-0E8F2A6678E9}" destId="{BD0A8DFD-0C1D-4297-A4A7-C4A5885562AA}" srcOrd="2" destOrd="0" presId="urn:microsoft.com/office/officeart/2018/2/layout/IconVerticalSolidList"/>
    <dgm:cxn modelId="{C546640C-B9CC-4923-AC1E-31E7102AC6C0}" type="presParOf" srcId="{8A6617C2-F443-4C06-A024-0E8F2A6678E9}" destId="{68165DBC-5CE3-485B-A870-70F542603CFA}" srcOrd="3" destOrd="0" presId="urn:microsoft.com/office/officeart/2018/2/layout/IconVerticalSolidList"/>
    <dgm:cxn modelId="{2F7D8DD5-43C1-4446-B9ED-8A2215E135D5}" type="presParOf" srcId="{4D17D619-9311-44C5-8612-93AEB168DCF7}" destId="{6434437A-2CC3-4E1F-BED4-3410330A608E}" srcOrd="3" destOrd="0" presId="urn:microsoft.com/office/officeart/2018/2/layout/IconVerticalSolidList"/>
    <dgm:cxn modelId="{209D51E0-C231-4DF3-B7F4-A14DB4972EAB}" type="presParOf" srcId="{4D17D619-9311-44C5-8612-93AEB168DCF7}" destId="{8371CA9B-F40C-419E-8A7B-0F4A7236833B}" srcOrd="4" destOrd="0" presId="urn:microsoft.com/office/officeart/2018/2/layout/IconVerticalSolidList"/>
    <dgm:cxn modelId="{9C28F84B-1D19-4B51-BDBC-0FC3961794B4}" type="presParOf" srcId="{8371CA9B-F40C-419E-8A7B-0F4A7236833B}" destId="{6CBB7FB5-5A46-43EE-AB32-348A7E8A2625}" srcOrd="0" destOrd="0" presId="urn:microsoft.com/office/officeart/2018/2/layout/IconVerticalSolidList"/>
    <dgm:cxn modelId="{6D142705-761D-4CA8-8A22-E5832B18E6BC}" type="presParOf" srcId="{8371CA9B-F40C-419E-8A7B-0F4A7236833B}" destId="{9481393C-1FA9-4615-B3F4-5F82EB327951}" srcOrd="1" destOrd="0" presId="urn:microsoft.com/office/officeart/2018/2/layout/IconVerticalSolidList"/>
    <dgm:cxn modelId="{68BF8CA0-0595-4930-95D7-E9340CFE6FDD}" type="presParOf" srcId="{8371CA9B-F40C-419E-8A7B-0F4A7236833B}" destId="{F79096FA-DEE8-47E8-BC5E-8C680787A30B}" srcOrd="2" destOrd="0" presId="urn:microsoft.com/office/officeart/2018/2/layout/IconVerticalSolidList"/>
    <dgm:cxn modelId="{21FE0B0F-F950-4A42-8C81-CD406B84B3AB}" type="presParOf" srcId="{8371CA9B-F40C-419E-8A7B-0F4A7236833B}" destId="{24BE4056-849E-4CF0-98B1-CF4FD1710E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9485E8-0DF7-4EB4-822D-9F2277E5EC4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02CF377-4383-4C39-AC8F-A3AB36C2666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Asynchronous Send/Receive</a:t>
          </a:r>
          <a:endParaRPr lang="en-US" dirty="0"/>
        </a:p>
      </dgm:t>
    </dgm:pt>
    <dgm:pt modelId="{F547D515-DD7F-4D22-9B19-E4BDEC527862}" type="parTrans" cxnId="{C6E39729-9E8D-4C67-9E7C-A1CEA5AC4489}">
      <dgm:prSet/>
      <dgm:spPr/>
      <dgm:t>
        <a:bodyPr/>
        <a:lstStyle/>
        <a:p>
          <a:endParaRPr lang="en-US"/>
        </a:p>
      </dgm:t>
    </dgm:pt>
    <dgm:pt modelId="{44E1087B-7127-4061-A2C6-1421A59FEBA7}" type="sibTrans" cxnId="{C6E39729-9E8D-4C67-9E7C-A1CEA5AC4489}">
      <dgm:prSet/>
      <dgm:spPr/>
      <dgm:t>
        <a:bodyPr/>
        <a:lstStyle/>
        <a:p>
          <a:endParaRPr lang="en-US"/>
        </a:p>
      </dgm:t>
    </dgm:pt>
    <dgm:pt modelId="{5A81F289-E29C-461F-AEE6-65B5CF9D79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Send everything as one packet</a:t>
          </a:r>
        </a:p>
      </dgm:t>
    </dgm:pt>
    <dgm:pt modelId="{AE5E1E97-2883-4E52-A70A-9FC7810592DC}" type="parTrans" cxnId="{1A4BEC89-DDA0-4592-85A3-C9CDB2CFB759}">
      <dgm:prSet/>
      <dgm:spPr/>
      <dgm:t>
        <a:bodyPr/>
        <a:lstStyle/>
        <a:p>
          <a:endParaRPr lang="en-US"/>
        </a:p>
      </dgm:t>
    </dgm:pt>
    <dgm:pt modelId="{035083DF-C871-45F7-B4A1-2A9E5DCD4B5A}" type="sibTrans" cxnId="{1A4BEC89-DDA0-4592-85A3-C9CDB2CFB759}">
      <dgm:prSet/>
      <dgm:spPr/>
      <dgm:t>
        <a:bodyPr/>
        <a:lstStyle/>
        <a:p>
          <a:endParaRPr lang="en-US"/>
        </a:p>
      </dgm:t>
    </dgm:pt>
    <dgm:pt modelId="{53A0BF29-9B28-4D5F-82BD-2DD3793B2BC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Different serialization methods</a:t>
          </a:r>
          <a:endParaRPr lang="en-US" dirty="0"/>
        </a:p>
      </dgm:t>
    </dgm:pt>
    <dgm:pt modelId="{46F3B92C-DE56-4026-A08A-5DFFAE82EFC2}" type="parTrans" cxnId="{31029A7F-CBDF-4398-8F7F-520E0BF082A0}">
      <dgm:prSet/>
      <dgm:spPr/>
      <dgm:t>
        <a:bodyPr/>
        <a:lstStyle/>
        <a:p>
          <a:endParaRPr lang="en-US"/>
        </a:p>
      </dgm:t>
    </dgm:pt>
    <dgm:pt modelId="{25F01883-E235-410E-A769-97C6C93E7A72}" type="sibTrans" cxnId="{31029A7F-CBDF-4398-8F7F-520E0BF082A0}">
      <dgm:prSet/>
      <dgm:spPr/>
      <dgm:t>
        <a:bodyPr/>
        <a:lstStyle/>
        <a:p>
          <a:endParaRPr lang="en-US"/>
        </a:p>
      </dgm:t>
    </dgm:pt>
    <dgm:pt modelId="{4D17D619-9311-44C5-8612-93AEB168DCF7}" type="pres">
      <dgm:prSet presAssocID="{919485E8-0DF7-4EB4-822D-9F2277E5EC42}" presName="root" presStyleCnt="0">
        <dgm:presLayoutVars>
          <dgm:dir/>
          <dgm:resizeHandles val="exact"/>
        </dgm:presLayoutVars>
      </dgm:prSet>
      <dgm:spPr/>
    </dgm:pt>
    <dgm:pt modelId="{FE7B7910-31C1-489D-BE61-8CC219EE8456}" type="pres">
      <dgm:prSet presAssocID="{F02CF377-4383-4C39-AC8F-A3AB36C2666B}" presName="compNode" presStyleCnt="0"/>
      <dgm:spPr/>
    </dgm:pt>
    <dgm:pt modelId="{28AE5371-9D17-4837-8CF0-1C7E6CF378B6}" type="pres">
      <dgm:prSet presAssocID="{F02CF377-4383-4C39-AC8F-A3AB36C2666B}" presName="bgRect" presStyleLbl="bgShp" presStyleIdx="0" presStyleCnt="3"/>
      <dgm:spPr/>
    </dgm:pt>
    <dgm:pt modelId="{77DF743F-1B2E-48CE-BD0A-6E552D77214D}" type="pres">
      <dgm:prSet presAssocID="{F02CF377-4383-4C39-AC8F-A3AB36C2666B}" presName="iconRect" presStyleLbl="node1" presStyleIdx="0" presStyleCnt="3" custLinFactX="54582" custLinFactY="100000" custLinFactNeighborX="100000" custLinFactNeighborY="102588"/>
      <dgm:spPr/>
      <dgm:extLst/>
    </dgm:pt>
    <dgm:pt modelId="{DB75904E-1815-4FAC-8B1E-02FE7C6CABD8}" type="pres">
      <dgm:prSet presAssocID="{F02CF377-4383-4C39-AC8F-A3AB36C2666B}" presName="spaceRect" presStyleCnt="0"/>
      <dgm:spPr/>
    </dgm:pt>
    <dgm:pt modelId="{01EBB62F-28D3-4F35-B9C2-6DBBB9F16DC5}" type="pres">
      <dgm:prSet presAssocID="{F02CF377-4383-4C39-AC8F-A3AB36C2666B}" presName="parTx" presStyleLbl="revTx" presStyleIdx="0" presStyleCnt="3" custLinFactNeighborX="-15146" custLinFactNeighborY="2640">
        <dgm:presLayoutVars>
          <dgm:chMax val="0"/>
          <dgm:chPref val="0"/>
        </dgm:presLayoutVars>
      </dgm:prSet>
      <dgm:spPr/>
    </dgm:pt>
    <dgm:pt modelId="{B3D01C8C-C02E-4DF2-9A44-F376F7CF2972}" type="pres">
      <dgm:prSet presAssocID="{44E1087B-7127-4061-A2C6-1421A59FEBA7}" presName="sibTrans" presStyleCnt="0"/>
      <dgm:spPr/>
    </dgm:pt>
    <dgm:pt modelId="{8A6617C2-F443-4C06-A024-0E8F2A6678E9}" type="pres">
      <dgm:prSet presAssocID="{5A81F289-E29C-461F-AEE6-65B5CF9D792B}" presName="compNode" presStyleCnt="0"/>
      <dgm:spPr/>
    </dgm:pt>
    <dgm:pt modelId="{7BE0E4D1-88C3-4DAD-BEDE-398F024651B1}" type="pres">
      <dgm:prSet presAssocID="{5A81F289-E29C-461F-AEE6-65B5CF9D792B}" presName="bgRect" presStyleLbl="bgShp" presStyleIdx="1" presStyleCnt="3" custLinFactNeighborX="-14889" custLinFactNeighborY="-3296"/>
      <dgm:spPr/>
    </dgm:pt>
    <dgm:pt modelId="{19195751-EC33-47EA-BD4E-EE115C676BA4}" type="pres">
      <dgm:prSet presAssocID="{5A81F289-E29C-461F-AEE6-65B5CF9D792B}" presName="iconRect" presStyleLbl="node1" presStyleIdx="1" presStyleCnt="3" custLinFactX="100000" custLinFactY="100000" custLinFactNeighborX="114110" custLinFactNeighborY="1141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BD0A8DFD-0C1D-4297-A4A7-C4A5885562AA}" type="pres">
      <dgm:prSet presAssocID="{5A81F289-E29C-461F-AEE6-65B5CF9D792B}" presName="spaceRect" presStyleCnt="0"/>
      <dgm:spPr/>
    </dgm:pt>
    <dgm:pt modelId="{68165DBC-5CE3-485B-A870-70F542603CFA}" type="pres">
      <dgm:prSet presAssocID="{5A81F289-E29C-461F-AEE6-65B5CF9D792B}" presName="parTx" presStyleLbl="revTx" presStyleIdx="1" presStyleCnt="3" custLinFactNeighborX="-17476">
        <dgm:presLayoutVars>
          <dgm:chMax val="0"/>
          <dgm:chPref val="0"/>
        </dgm:presLayoutVars>
      </dgm:prSet>
      <dgm:spPr/>
    </dgm:pt>
    <dgm:pt modelId="{6434437A-2CC3-4E1F-BED4-3410330A608E}" type="pres">
      <dgm:prSet presAssocID="{035083DF-C871-45F7-B4A1-2A9E5DCD4B5A}" presName="sibTrans" presStyleCnt="0"/>
      <dgm:spPr/>
    </dgm:pt>
    <dgm:pt modelId="{8371CA9B-F40C-419E-8A7B-0F4A7236833B}" type="pres">
      <dgm:prSet presAssocID="{53A0BF29-9B28-4D5F-82BD-2DD3793B2BC7}" presName="compNode" presStyleCnt="0"/>
      <dgm:spPr/>
    </dgm:pt>
    <dgm:pt modelId="{6CBB7FB5-5A46-43EE-AB32-348A7E8A2625}" type="pres">
      <dgm:prSet presAssocID="{53A0BF29-9B28-4D5F-82BD-2DD3793B2BC7}" presName="bgRect" presStyleLbl="bgShp" presStyleIdx="2" presStyleCnt="3" custLinFactNeighborX="-2590"/>
      <dgm:spPr/>
    </dgm:pt>
    <dgm:pt modelId="{9481393C-1FA9-4615-B3F4-5F82EB327951}" type="pres">
      <dgm:prSet presAssocID="{53A0BF29-9B28-4D5F-82BD-2DD3793B2BC7}" presName="iconRect" presStyleLbl="node1" presStyleIdx="2" presStyleCnt="3" custFlipVert="1" custFlipHor="0" custScaleX="4945" custScaleY="4945" custLinFactX="297945" custLinFactNeighborX="300000" custLinFactNeighborY="85450"/>
      <dgm:spPr>
        <a:noFill/>
        <a:ln>
          <a:noFill/>
        </a:ln>
      </dgm:spPr>
      <dgm:extLst/>
    </dgm:pt>
    <dgm:pt modelId="{F79096FA-DEE8-47E8-BC5E-8C680787A30B}" type="pres">
      <dgm:prSet presAssocID="{53A0BF29-9B28-4D5F-82BD-2DD3793B2BC7}" presName="spaceRect" presStyleCnt="0"/>
      <dgm:spPr/>
    </dgm:pt>
    <dgm:pt modelId="{24BE4056-849E-4CF0-98B1-CF4FD1710EFE}" type="pres">
      <dgm:prSet presAssocID="{53A0BF29-9B28-4D5F-82BD-2DD3793B2BC7}" presName="parTx" presStyleLbl="revTx" presStyleIdx="2" presStyleCnt="3" custScaleX="98608" custLinFactNeighborX="-18059">
        <dgm:presLayoutVars>
          <dgm:chMax val="0"/>
          <dgm:chPref val="0"/>
        </dgm:presLayoutVars>
      </dgm:prSet>
      <dgm:spPr/>
    </dgm:pt>
  </dgm:ptLst>
  <dgm:cxnLst>
    <dgm:cxn modelId="{9A9FC505-BF00-4596-AF42-086404BCC033}" type="presOf" srcId="{F02CF377-4383-4C39-AC8F-A3AB36C2666B}" destId="{01EBB62F-28D3-4F35-B9C2-6DBBB9F16DC5}" srcOrd="0" destOrd="0" presId="urn:microsoft.com/office/officeart/2018/2/layout/IconVerticalSolidList"/>
    <dgm:cxn modelId="{AF19FC1F-B0EF-4975-A565-6867BCE73C93}" type="presOf" srcId="{5A81F289-E29C-461F-AEE6-65B5CF9D792B}" destId="{68165DBC-5CE3-485B-A870-70F542603CFA}" srcOrd="0" destOrd="0" presId="urn:microsoft.com/office/officeart/2018/2/layout/IconVerticalSolidList"/>
    <dgm:cxn modelId="{C6E39729-9E8D-4C67-9E7C-A1CEA5AC4489}" srcId="{919485E8-0DF7-4EB4-822D-9F2277E5EC42}" destId="{F02CF377-4383-4C39-AC8F-A3AB36C2666B}" srcOrd="0" destOrd="0" parTransId="{F547D515-DD7F-4D22-9B19-E4BDEC527862}" sibTransId="{44E1087B-7127-4061-A2C6-1421A59FEBA7}"/>
    <dgm:cxn modelId="{58840952-2E94-4BCE-97DE-11F93CB16803}" type="presOf" srcId="{53A0BF29-9B28-4D5F-82BD-2DD3793B2BC7}" destId="{24BE4056-849E-4CF0-98B1-CF4FD1710EFE}" srcOrd="0" destOrd="0" presId="urn:microsoft.com/office/officeart/2018/2/layout/IconVerticalSolidList"/>
    <dgm:cxn modelId="{31029A7F-CBDF-4398-8F7F-520E0BF082A0}" srcId="{919485E8-0DF7-4EB4-822D-9F2277E5EC42}" destId="{53A0BF29-9B28-4D5F-82BD-2DD3793B2BC7}" srcOrd="2" destOrd="0" parTransId="{46F3B92C-DE56-4026-A08A-5DFFAE82EFC2}" sibTransId="{25F01883-E235-410E-A769-97C6C93E7A72}"/>
    <dgm:cxn modelId="{1A4BEC89-DDA0-4592-85A3-C9CDB2CFB759}" srcId="{919485E8-0DF7-4EB4-822D-9F2277E5EC42}" destId="{5A81F289-E29C-461F-AEE6-65B5CF9D792B}" srcOrd="1" destOrd="0" parTransId="{AE5E1E97-2883-4E52-A70A-9FC7810592DC}" sibTransId="{035083DF-C871-45F7-B4A1-2A9E5DCD4B5A}"/>
    <dgm:cxn modelId="{C171EDF3-E8C8-4410-B697-CB6911CBE652}" type="presOf" srcId="{919485E8-0DF7-4EB4-822D-9F2277E5EC42}" destId="{4D17D619-9311-44C5-8612-93AEB168DCF7}" srcOrd="0" destOrd="0" presId="urn:microsoft.com/office/officeart/2018/2/layout/IconVerticalSolidList"/>
    <dgm:cxn modelId="{C0BC06B9-3ED4-48B1-AAE1-35A518335E5C}" type="presParOf" srcId="{4D17D619-9311-44C5-8612-93AEB168DCF7}" destId="{FE7B7910-31C1-489D-BE61-8CC219EE8456}" srcOrd="0" destOrd="0" presId="urn:microsoft.com/office/officeart/2018/2/layout/IconVerticalSolidList"/>
    <dgm:cxn modelId="{9F83D50E-E3F4-4937-9EA2-2F441598BE1A}" type="presParOf" srcId="{FE7B7910-31C1-489D-BE61-8CC219EE8456}" destId="{28AE5371-9D17-4837-8CF0-1C7E6CF378B6}" srcOrd="0" destOrd="0" presId="urn:microsoft.com/office/officeart/2018/2/layout/IconVerticalSolidList"/>
    <dgm:cxn modelId="{9D9214AF-6B2B-4CDE-A38E-5528F64631D7}" type="presParOf" srcId="{FE7B7910-31C1-489D-BE61-8CC219EE8456}" destId="{77DF743F-1B2E-48CE-BD0A-6E552D77214D}" srcOrd="1" destOrd="0" presId="urn:microsoft.com/office/officeart/2018/2/layout/IconVerticalSolidList"/>
    <dgm:cxn modelId="{207EED8A-2A51-4091-B9E5-19345F11C6FD}" type="presParOf" srcId="{FE7B7910-31C1-489D-BE61-8CC219EE8456}" destId="{DB75904E-1815-4FAC-8B1E-02FE7C6CABD8}" srcOrd="2" destOrd="0" presId="urn:microsoft.com/office/officeart/2018/2/layout/IconVerticalSolidList"/>
    <dgm:cxn modelId="{2EED210B-9E4F-46A5-A7BF-43484B3FF41C}" type="presParOf" srcId="{FE7B7910-31C1-489D-BE61-8CC219EE8456}" destId="{01EBB62F-28D3-4F35-B9C2-6DBBB9F16DC5}" srcOrd="3" destOrd="0" presId="urn:microsoft.com/office/officeart/2018/2/layout/IconVerticalSolidList"/>
    <dgm:cxn modelId="{C1363F7E-F4B4-436E-A00E-FF64322F2C5B}" type="presParOf" srcId="{4D17D619-9311-44C5-8612-93AEB168DCF7}" destId="{B3D01C8C-C02E-4DF2-9A44-F376F7CF2972}" srcOrd="1" destOrd="0" presId="urn:microsoft.com/office/officeart/2018/2/layout/IconVerticalSolidList"/>
    <dgm:cxn modelId="{F9721272-805F-4E7E-B5C2-0EFE9A3DA951}" type="presParOf" srcId="{4D17D619-9311-44C5-8612-93AEB168DCF7}" destId="{8A6617C2-F443-4C06-A024-0E8F2A6678E9}" srcOrd="2" destOrd="0" presId="urn:microsoft.com/office/officeart/2018/2/layout/IconVerticalSolidList"/>
    <dgm:cxn modelId="{84A7D767-12F2-45A9-859A-C9662248A45E}" type="presParOf" srcId="{8A6617C2-F443-4C06-A024-0E8F2A6678E9}" destId="{7BE0E4D1-88C3-4DAD-BEDE-398F024651B1}" srcOrd="0" destOrd="0" presId="urn:microsoft.com/office/officeart/2018/2/layout/IconVerticalSolidList"/>
    <dgm:cxn modelId="{F2D2C352-0B40-433D-B13A-73640BCF9731}" type="presParOf" srcId="{8A6617C2-F443-4C06-A024-0E8F2A6678E9}" destId="{19195751-EC33-47EA-BD4E-EE115C676BA4}" srcOrd="1" destOrd="0" presId="urn:microsoft.com/office/officeart/2018/2/layout/IconVerticalSolidList"/>
    <dgm:cxn modelId="{914822E5-D740-4353-AF03-ED9357190E5F}" type="presParOf" srcId="{8A6617C2-F443-4C06-A024-0E8F2A6678E9}" destId="{BD0A8DFD-0C1D-4297-A4A7-C4A5885562AA}" srcOrd="2" destOrd="0" presId="urn:microsoft.com/office/officeart/2018/2/layout/IconVerticalSolidList"/>
    <dgm:cxn modelId="{C546640C-B9CC-4923-AC1E-31E7102AC6C0}" type="presParOf" srcId="{8A6617C2-F443-4C06-A024-0E8F2A6678E9}" destId="{68165DBC-5CE3-485B-A870-70F542603CFA}" srcOrd="3" destOrd="0" presId="urn:microsoft.com/office/officeart/2018/2/layout/IconVerticalSolidList"/>
    <dgm:cxn modelId="{2F7D8DD5-43C1-4446-B9ED-8A2215E135D5}" type="presParOf" srcId="{4D17D619-9311-44C5-8612-93AEB168DCF7}" destId="{6434437A-2CC3-4E1F-BED4-3410330A608E}" srcOrd="3" destOrd="0" presId="urn:microsoft.com/office/officeart/2018/2/layout/IconVerticalSolidList"/>
    <dgm:cxn modelId="{209D51E0-C231-4DF3-B7F4-A14DB4972EAB}" type="presParOf" srcId="{4D17D619-9311-44C5-8612-93AEB168DCF7}" destId="{8371CA9B-F40C-419E-8A7B-0F4A7236833B}" srcOrd="4" destOrd="0" presId="urn:microsoft.com/office/officeart/2018/2/layout/IconVerticalSolidList"/>
    <dgm:cxn modelId="{9C28F84B-1D19-4B51-BDBC-0FC3961794B4}" type="presParOf" srcId="{8371CA9B-F40C-419E-8A7B-0F4A7236833B}" destId="{6CBB7FB5-5A46-43EE-AB32-348A7E8A2625}" srcOrd="0" destOrd="0" presId="urn:microsoft.com/office/officeart/2018/2/layout/IconVerticalSolidList"/>
    <dgm:cxn modelId="{6D142705-761D-4CA8-8A22-E5832B18E6BC}" type="presParOf" srcId="{8371CA9B-F40C-419E-8A7B-0F4A7236833B}" destId="{9481393C-1FA9-4615-B3F4-5F82EB327951}" srcOrd="1" destOrd="0" presId="urn:microsoft.com/office/officeart/2018/2/layout/IconVerticalSolidList"/>
    <dgm:cxn modelId="{68BF8CA0-0595-4930-95D7-E9340CFE6FDD}" type="presParOf" srcId="{8371CA9B-F40C-419E-8A7B-0F4A7236833B}" destId="{F79096FA-DEE8-47E8-BC5E-8C680787A30B}" srcOrd="2" destOrd="0" presId="urn:microsoft.com/office/officeart/2018/2/layout/IconVerticalSolidList"/>
    <dgm:cxn modelId="{21FE0B0F-F950-4A42-8C81-CD406B84B3AB}" type="presParOf" srcId="{8371CA9B-F40C-419E-8A7B-0F4A7236833B}" destId="{24BE4056-849E-4CF0-98B1-CF4FD1710E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2EFE93-34CA-48A0-855A-76A9BC449256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ABCF1AC-BCC0-4014-8CA5-BD72799D61D0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345E57-A4D6-457A-968F-ABFA12C6354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Enemy players controlled through component</a:t>
          </a:r>
          <a:endParaRPr lang="en-US" sz="2500" kern="1200" dirty="0"/>
        </a:p>
      </dsp:txBody>
      <dsp:txXfrm>
        <a:off x="1941716" y="718"/>
        <a:ext cx="4571887" cy="1681139"/>
      </dsp:txXfrm>
    </dsp:sp>
    <dsp:sp modelId="{871BECC1-1291-4770-AD6C-9E0B4962F804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F7E38A9-ADF9-4F7D-B1D2-DBEB458D7093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D196F8-54E6-4890-8D31-1CE35A1C754E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Player has separate components</a:t>
          </a:r>
          <a:endParaRPr lang="en-US" sz="2500" kern="1200" dirty="0"/>
        </a:p>
      </dsp:txBody>
      <dsp:txXfrm>
        <a:off x="1941716" y="2102143"/>
        <a:ext cx="4571887" cy="1681139"/>
      </dsp:txXfrm>
    </dsp:sp>
    <dsp:sp modelId="{6CB58828-3C15-42DC-A649-9C41F64176F2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F17D41-3FF6-4238-BC46-507E79B06B3E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10537C-B2E9-43C4-872B-8EA6C8E4BF5A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Additional players handled client side</a:t>
          </a:r>
          <a:endParaRPr lang="en-US" sz="2500" kern="1200" dirty="0"/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970411-E594-4109-AC66-032231E5AE8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28A1ECA-6777-4C05-91B0-AC2B150B7254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12D2CD-AD54-49F3-9467-0634E319ADF5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.NET Sockets/TCP</a:t>
          </a:r>
          <a:endParaRPr lang="en-US" sz="2500" kern="1200" dirty="0"/>
        </a:p>
      </dsp:txBody>
      <dsp:txXfrm>
        <a:off x="1941716" y="718"/>
        <a:ext cx="4571887" cy="1681139"/>
      </dsp:txXfrm>
    </dsp:sp>
    <dsp:sp modelId="{A99D98B5-B51F-4AFF-BF39-18D3BAB36DD2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C866737-C1A7-440D-A528-92B7DB8C983B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AE1C1D-6B3D-4A5E-AA8B-0973280BB0BF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Server-Client</a:t>
          </a:r>
          <a:endParaRPr lang="en-US" sz="2500" kern="1200"/>
        </a:p>
      </dsp:txBody>
      <dsp:txXfrm>
        <a:off x="1941716" y="2102143"/>
        <a:ext cx="4571887" cy="1681139"/>
      </dsp:txXfrm>
    </dsp:sp>
    <dsp:sp modelId="{DA125AF2-AB39-4D80-8953-7C047309C01B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B28713-9442-47C6-A1C9-805BE1B34E8B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8BBC61-02D0-4D2A-90F0-9DFAD816E383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Async using select and Unity coroutines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1F735-8620-49AC-8773-DF15ECB36616}">
      <dsp:nvSpPr>
        <dsp:cNvPr id="0" name=""/>
        <dsp:cNvSpPr/>
      </dsp:nvSpPr>
      <dsp:spPr>
        <a:xfrm>
          <a:off x="553417" y="0"/>
          <a:ext cx="6272059" cy="5802084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3D88D-5F86-4777-B67F-7E6138C2C918}">
      <dsp:nvSpPr>
        <dsp:cNvPr id="0" name=""/>
        <dsp:cNvSpPr/>
      </dsp:nvSpPr>
      <dsp:spPr>
        <a:xfrm>
          <a:off x="2026" y="1740625"/>
          <a:ext cx="1179974" cy="232083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Object “</a:t>
          </a:r>
          <a:r>
            <a:rPr lang="en-GB" sz="1300" kern="1200" dirty="0" err="1"/>
            <a:t>DataPacket</a:t>
          </a:r>
          <a:r>
            <a:rPr lang="en-GB" sz="1300" kern="1200" dirty="0"/>
            <a:t>” created</a:t>
          </a:r>
          <a:endParaRPr lang="en-US" sz="1300" kern="1200" dirty="0"/>
        </a:p>
      </dsp:txBody>
      <dsp:txXfrm>
        <a:off x="59628" y="1798227"/>
        <a:ext cx="1064770" cy="2205629"/>
      </dsp:txXfrm>
    </dsp:sp>
    <dsp:sp modelId="{19104B2A-0AFC-4E65-A7B5-75A8C0393A50}">
      <dsp:nvSpPr>
        <dsp:cNvPr id="0" name=""/>
        <dsp:cNvSpPr/>
      </dsp:nvSpPr>
      <dsp:spPr>
        <a:xfrm>
          <a:off x="1240999" y="1740625"/>
          <a:ext cx="1179974" cy="2320833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DataPacket serialized</a:t>
          </a:r>
          <a:endParaRPr lang="en-US" sz="1300" kern="1200"/>
        </a:p>
      </dsp:txBody>
      <dsp:txXfrm>
        <a:off x="1298601" y="1798227"/>
        <a:ext cx="1064770" cy="2205629"/>
      </dsp:txXfrm>
    </dsp:sp>
    <dsp:sp modelId="{72E2D706-2BFA-42FE-A3F3-1F38A3633BFA}">
      <dsp:nvSpPr>
        <dsp:cNvPr id="0" name=""/>
        <dsp:cNvSpPr/>
      </dsp:nvSpPr>
      <dsp:spPr>
        <a:xfrm>
          <a:off x="2479973" y="1740625"/>
          <a:ext cx="1179974" cy="2320833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DataPacket written/read from stream</a:t>
          </a:r>
          <a:endParaRPr lang="en-US" sz="1300" kern="1200"/>
        </a:p>
      </dsp:txBody>
      <dsp:txXfrm>
        <a:off x="2537575" y="1798227"/>
        <a:ext cx="1064770" cy="2205629"/>
      </dsp:txXfrm>
    </dsp:sp>
    <dsp:sp modelId="{3B540377-14F1-4406-AD82-CF32A385A974}">
      <dsp:nvSpPr>
        <dsp:cNvPr id="0" name=""/>
        <dsp:cNvSpPr/>
      </dsp:nvSpPr>
      <dsp:spPr>
        <a:xfrm>
          <a:off x="3718946" y="1740625"/>
          <a:ext cx="1179974" cy="2320833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DataPacket deserialized</a:t>
          </a:r>
          <a:endParaRPr lang="en-US" sz="1300" kern="1200"/>
        </a:p>
      </dsp:txBody>
      <dsp:txXfrm>
        <a:off x="3776548" y="1798227"/>
        <a:ext cx="1064770" cy="2205629"/>
      </dsp:txXfrm>
    </dsp:sp>
    <dsp:sp modelId="{46592B84-25F9-4179-8B00-046CD902C4D6}">
      <dsp:nvSpPr>
        <dsp:cNvPr id="0" name=""/>
        <dsp:cNvSpPr/>
      </dsp:nvSpPr>
      <dsp:spPr>
        <a:xfrm>
          <a:off x="4957919" y="1740625"/>
          <a:ext cx="1179974" cy="2320833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If host DataPacket added to redistribution</a:t>
          </a:r>
          <a:endParaRPr lang="en-US" sz="1300" kern="1200"/>
        </a:p>
      </dsp:txBody>
      <dsp:txXfrm>
        <a:off x="5015521" y="1798227"/>
        <a:ext cx="1064770" cy="2205629"/>
      </dsp:txXfrm>
    </dsp:sp>
    <dsp:sp modelId="{D7923EE0-FE04-47CF-8AC3-443200B90F9B}">
      <dsp:nvSpPr>
        <dsp:cNvPr id="0" name=""/>
        <dsp:cNvSpPr/>
      </dsp:nvSpPr>
      <dsp:spPr>
        <a:xfrm>
          <a:off x="6196892" y="1740625"/>
          <a:ext cx="1179974" cy="2320833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Action based on </a:t>
          </a:r>
          <a:r>
            <a:rPr lang="en-GB" sz="1300" kern="1200" dirty="0" err="1"/>
            <a:t>DataPacket</a:t>
          </a:r>
          <a:r>
            <a:rPr lang="en-GB" sz="1300" kern="1200" dirty="0"/>
            <a:t> contents</a:t>
          </a:r>
          <a:endParaRPr lang="en-US" sz="1300" kern="1200" dirty="0"/>
        </a:p>
      </dsp:txBody>
      <dsp:txXfrm>
        <a:off x="6254494" y="1798227"/>
        <a:ext cx="1064770" cy="22056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AE5371-9D17-4837-8CF0-1C7E6CF378B6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DF743F-1B2E-48CE-BD0A-6E552D77214D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BB62F-28D3-4F35-B9C2-6DBBB9F16DC5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Skating</a:t>
          </a:r>
          <a:endParaRPr lang="en-US" sz="2500" kern="1200" dirty="0"/>
        </a:p>
      </dsp:txBody>
      <dsp:txXfrm>
        <a:off x="1941716" y="718"/>
        <a:ext cx="4571887" cy="1681139"/>
      </dsp:txXfrm>
    </dsp:sp>
    <dsp:sp modelId="{7BE0E4D1-88C3-4DAD-BEDE-398F024651B1}">
      <dsp:nvSpPr>
        <dsp:cNvPr id="0" name=""/>
        <dsp:cNvSpPr/>
      </dsp:nvSpPr>
      <dsp:spPr>
        <a:xfrm>
          <a:off x="0" y="2046732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95751-EC33-47EA-BD4E-EE115C676BA4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5DBC-5CE3-485B-A870-70F542603CFA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Client side hit detection</a:t>
          </a:r>
          <a:endParaRPr lang="en-US" sz="2500" kern="1200" dirty="0"/>
        </a:p>
      </dsp:txBody>
      <dsp:txXfrm>
        <a:off x="1941716" y="2102143"/>
        <a:ext cx="4571887" cy="1681139"/>
      </dsp:txXfrm>
    </dsp:sp>
    <dsp:sp modelId="{6CBB7FB5-5A46-43EE-AB32-348A7E8A2625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81393C-1FA9-4615-B3F4-5F82EB327951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BE4056-849E-4CF0-98B1-CF4FD1710EFE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UDP for positional updates</a:t>
          </a:r>
          <a:endParaRPr lang="en-US" sz="2500" kern="1200" dirty="0"/>
        </a:p>
      </dsp:txBody>
      <dsp:txXfrm>
        <a:off x="1941716" y="4203567"/>
        <a:ext cx="4571887" cy="16811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AE5371-9D17-4837-8CF0-1C7E6CF378B6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DF743F-1B2E-48CE-BD0A-6E552D77214D}">
      <dsp:nvSpPr>
        <dsp:cNvPr id="0" name=""/>
        <dsp:cNvSpPr/>
      </dsp:nvSpPr>
      <dsp:spPr>
        <a:xfrm>
          <a:off x="1937851" y="2252157"/>
          <a:ext cx="924626" cy="9246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BB62F-28D3-4F35-B9C2-6DBBB9F16DC5}">
      <dsp:nvSpPr>
        <dsp:cNvPr id="0" name=""/>
        <dsp:cNvSpPr/>
      </dsp:nvSpPr>
      <dsp:spPr>
        <a:xfrm>
          <a:off x="1249258" y="45100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Asynchronous Send/Receive</a:t>
          </a:r>
          <a:endParaRPr lang="en-US" sz="2500" kern="1200" dirty="0"/>
        </a:p>
      </dsp:txBody>
      <dsp:txXfrm>
        <a:off x="1249258" y="45100"/>
        <a:ext cx="4571887" cy="1681139"/>
      </dsp:txXfrm>
    </dsp:sp>
    <dsp:sp modelId="{7BE0E4D1-88C3-4DAD-BEDE-398F024651B1}">
      <dsp:nvSpPr>
        <dsp:cNvPr id="0" name=""/>
        <dsp:cNvSpPr/>
      </dsp:nvSpPr>
      <dsp:spPr>
        <a:xfrm>
          <a:off x="0" y="2046732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95751-EC33-47EA-BD4E-EE115C676BA4}">
      <dsp:nvSpPr>
        <dsp:cNvPr id="0" name=""/>
        <dsp:cNvSpPr/>
      </dsp:nvSpPr>
      <dsp:spPr>
        <a:xfrm>
          <a:off x="2488263" y="4460118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5DBC-5CE3-485B-A870-70F542603CFA}">
      <dsp:nvSpPr>
        <dsp:cNvPr id="0" name=""/>
        <dsp:cNvSpPr/>
      </dsp:nvSpPr>
      <dsp:spPr>
        <a:xfrm>
          <a:off x="1142733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Send everything as one packet</a:t>
          </a:r>
        </a:p>
      </dsp:txBody>
      <dsp:txXfrm>
        <a:off x="1142733" y="2102143"/>
        <a:ext cx="4571887" cy="1681139"/>
      </dsp:txXfrm>
    </dsp:sp>
    <dsp:sp modelId="{6CBB7FB5-5A46-43EE-AB32-348A7E8A2625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81393C-1FA9-4615-B3F4-5F82EB327951}">
      <dsp:nvSpPr>
        <dsp:cNvPr id="0" name=""/>
        <dsp:cNvSpPr/>
      </dsp:nvSpPr>
      <dsp:spPr>
        <a:xfrm flipV="1">
          <a:off x="6467881" y="5811369"/>
          <a:ext cx="45722" cy="4572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BE4056-849E-4CF0-98B1-CF4FD1710EFE}">
      <dsp:nvSpPr>
        <dsp:cNvPr id="0" name=""/>
        <dsp:cNvSpPr/>
      </dsp:nvSpPr>
      <dsp:spPr>
        <a:xfrm>
          <a:off x="1147899" y="4203567"/>
          <a:ext cx="450824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Different serialization methods</a:t>
          </a:r>
          <a:endParaRPr lang="en-US" sz="2500" kern="1200" dirty="0"/>
        </a:p>
      </dsp:txBody>
      <dsp:txXfrm>
        <a:off x="1147899" y="4203567"/>
        <a:ext cx="4508246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9A13D-8771-4BFC-AB4D-DDEB003A5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7FBF2-1A3D-4427-B783-00698012E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E9244-661E-45DA-8B01-6632DAC8A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4ED99-0CC7-48F9-9D7F-B9E54CBE4CCD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EE344-63B1-4E5E-B965-12984442E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C15ED-11AA-4C3A-B8FA-0BB18C85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F616-8A70-4E44-8BCD-8884EA990D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270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9584-FFF5-46A8-901C-329F91E1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7F6B5-AF10-44B6-865B-66A455D33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02E4D-5AC3-4ABA-B5EE-718721F7A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4ED99-0CC7-48F9-9D7F-B9E54CBE4CCD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DCFC8-8AF0-4DDD-9823-CF7D32E4D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9E39B-A215-47D2-BA53-30824CBF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F616-8A70-4E44-8BCD-8884EA990D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329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E8F99C-C17F-452F-AA14-CD1AB7634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A4EFA-5AE6-4FB4-89CA-76AA0A48B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B33F9-4D52-4540-B3D7-994B4C858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4ED99-0CC7-48F9-9D7F-B9E54CBE4CCD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BBE52-CBBA-4310-8DC1-058A0EA8E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401FD-708C-41BD-8E16-D77B294B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F616-8A70-4E44-8BCD-8884EA990D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352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6FFBE-D4F5-4691-89FB-D465D4030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304DC-7918-4C74-956F-188FF8E00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A6C3F-E631-41AB-B078-97302BEAD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4ED99-0CC7-48F9-9D7F-B9E54CBE4CCD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DD6E4-E5F8-4564-BA46-049002A0D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60DEE-0A4B-41A8-8527-663ADC26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F616-8A70-4E44-8BCD-8884EA990D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992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96C8-67C2-4CD4-A7D2-26F4728EB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256BB-9FC9-4635-948B-48EAF584C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9DA63-B828-48DC-BE58-BBCD69216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4ED99-0CC7-48F9-9D7F-B9E54CBE4CCD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1C2C9-78E4-4F0A-9CF3-E2B41F4D2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25819-EA39-4ACA-9D57-C78471E64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F616-8A70-4E44-8BCD-8884EA990D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993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4F95-A4D4-4FAA-9545-9AC71265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1CC97-682C-442F-A83C-207FF15AA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33CD88-2BAB-45B2-BD84-A4B644F98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FA5FA4-7153-4925-B272-FD3D8B231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4ED99-0CC7-48F9-9D7F-B9E54CBE4CCD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05630-ED3C-4C45-A6AE-4CE9F41E0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DC240-97C6-4663-98C7-7E792954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F616-8A70-4E44-8BCD-8884EA990D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172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B7EC-2681-41E6-A183-BF1F7F609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D5266-F11E-43F5-804F-45F389EB0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AE2FE-B53A-4499-B9C5-9205B1647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9F2330-02BA-4533-B13F-34483F4140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2BFF79-6656-48CE-97CD-8A6509583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0C734-002F-4C8F-BF79-85F6F05A9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4ED99-0CC7-48F9-9D7F-B9E54CBE4CCD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070E87-085F-4BA8-81AB-896D8EF49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BFE48D-3923-4E4B-BDF5-C353FAC3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F616-8A70-4E44-8BCD-8884EA990D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70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089FF-3A8D-4778-AAAF-AAA31611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C6A186-302E-484C-82F9-46255B6A0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4ED99-0CC7-48F9-9D7F-B9E54CBE4CCD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B5BF41-FD32-4CC3-AB70-83C0CC21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8BD19-95AF-48FF-8CD6-D013DA2E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F616-8A70-4E44-8BCD-8884EA990D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498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70787-FD9D-4E78-B404-0F70F0FE6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4ED99-0CC7-48F9-9D7F-B9E54CBE4CCD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ABC1A3-CAE3-4146-BBED-8C1458DD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AD802-4CB0-4745-B7F9-3E8FBB57B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F616-8A70-4E44-8BCD-8884EA990D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635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AE1A-548E-40FD-9B83-FA66ED5A3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84D5F-C87C-4D55-A0D7-90A6E44E3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85A39-F90D-4B4F-BDF4-D58C0EFB4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3A588-E8F7-4E7A-9252-3CD6F104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4ED99-0CC7-48F9-9D7F-B9E54CBE4CCD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EF94C-450A-4A57-9DB4-4BDC2A47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8523F-ACD6-41FA-9FD6-3D7113A70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F616-8A70-4E44-8BCD-8884EA990D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848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EDBE1-2373-4272-BEF6-80F53EF61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427B51-9E82-4D36-B5E0-04648B8FD7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83B18-615F-40BE-AC17-0A40AC7EF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52A2C-1C54-4C51-9802-43F38C2F2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4ED99-0CC7-48F9-9D7F-B9E54CBE4CCD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92163-AFA9-4221-AD0E-31A52F8DE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AEF89-B413-485C-AF5B-9477B8B4D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F616-8A70-4E44-8BCD-8884EA990D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11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0D0279-404E-4903-B694-AFED2EEC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C4FAD-79A1-4C47-BAA1-23A675108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6AAEF-8F8A-41C6-AD80-30B6888DAE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4ED99-0CC7-48F9-9D7F-B9E54CBE4CCD}" type="datetimeFigureOut">
              <a:rPr lang="en-GB" smtClean="0"/>
              <a:t>09/12/2018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7CC2B-E38D-4C17-A1DD-AD4864A16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C1F5B-CF39-4477-96AA-C9A846154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AF616-8A70-4E44-8BCD-8884EA990D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44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ADD4-D172-4069-A7A5-16F79864A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56A08-CD1D-4880-A824-FCEEA3F79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GB"/>
          </a:p>
        </p:txBody>
      </p:sp>
      <p:pic>
        <p:nvPicPr>
          <p:cNvPr id="5" name="Picture 4" descr="A tree with a mountain in the background&#10;&#10;Description automatically generated">
            <a:extLst>
              <a:ext uri="{FF2B5EF4-FFF2-40B4-BE49-F238E27FC236}">
                <a16:creationId xmlns:a16="http://schemas.microsoft.com/office/drawing/2014/main" id="{4F7562C2-08BB-41DB-8A0C-D445E61F6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6128DF8F-2BE4-4FD9-90FA-032D93198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000" y="1122363"/>
            <a:ext cx="8800000" cy="15746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90704E-2301-429B-A5A6-41958AA1AB68}"/>
              </a:ext>
            </a:extLst>
          </p:cNvPr>
          <p:cNvSpPr/>
          <p:nvPr/>
        </p:nvSpPr>
        <p:spPr>
          <a:xfrm>
            <a:off x="4270359" y="4429919"/>
            <a:ext cx="3651282" cy="520805"/>
          </a:xfrm>
          <a:prstGeom prst="rect">
            <a:avLst/>
          </a:prstGeom>
          <a:noFill/>
        </p:spPr>
        <p:txBody>
          <a:bodyPr wrap="square" lIns="91440" tIns="45720" rIns="91440" bIns="45720">
            <a:normAutofit fontScale="62500" lnSpcReduction="20000"/>
          </a:bodyPr>
          <a:lstStyle/>
          <a:p>
            <a:pPr algn="ctr"/>
            <a:r>
              <a:rPr lang="en-GB" sz="5400" b="1" cap="none" spc="0" dirty="0">
                <a:ln w="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By Janek Uchman</a:t>
            </a:r>
          </a:p>
        </p:txBody>
      </p:sp>
    </p:spTree>
    <p:extLst>
      <p:ext uri="{BB962C8B-B14F-4D97-AF65-F5344CB8AC3E}">
        <p14:creationId xmlns:p14="http://schemas.microsoft.com/office/powerpoint/2010/main" val="2541542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75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5F01B-B449-46D7-946C-D18C7361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DataPacket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48" name="Picture 4" descr="https://i.gyazo.com/5e9fbbe910ae41ca73e208b48ad97128.png">
            <a:extLst>
              <a:ext uri="{FF2B5EF4-FFF2-40B4-BE49-F238E27FC236}">
                <a16:creationId xmlns:a16="http://schemas.microsoft.com/office/drawing/2014/main" id="{0D50E723-09F3-40CC-8F67-BB88E0F9E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905" y="3687971"/>
            <a:ext cx="31242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i.gyazo.com/25fbe582ff804463e780a2c02affb33c.png">
            <a:extLst>
              <a:ext uri="{FF2B5EF4-FFF2-40B4-BE49-F238E27FC236}">
                <a16:creationId xmlns:a16="http://schemas.microsoft.com/office/drawing/2014/main" id="{0205D2E0-20EC-477C-A63E-71B62577D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836" y="368692"/>
            <a:ext cx="9225298" cy="170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i.gyazo.com/5bda8f518ad64a267018ff4ace224b6e.png">
            <a:extLst>
              <a:ext uri="{FF2B5EF4-FFF2-40B4-BE49-F238E27FC236}">
                <a16:creationId xmlns:a16="http://schemas.microsoft.com/office/drawing/2014/main" id="{CBD82815-A810-4444-AC98-B7AEF7831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749" y="3259346"/>
            <a:ext cx="340995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717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75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5F01B-B449-46D7-946C-D18C7361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Serialization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218" name="Picture 2" descr="https://i.gyazo.com/ca76e842030246476eedfd5910de5c16.png">
            <a:extLst>
              <a:ext uri="{FF2B5EF4-FFF2-40B4-BE49-F238E27FC236}">
                <a16:creationId xmlns:a16="http://schemas.microsoft.com/office/drawing/2014/main" id="{2097B17A-0FCE-4500-9638-DEF6BCF66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616" y="1070688"/>
            <a:ext cx="412432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i.gyazo.com/1a55f48ca74f4fb5ffaf71c31bde696f.png">
            <a:extLst>
              <a:ext uri="{FF2B5EF4-FFF2-40B4-BE49-F238E27FC236}">
                <a16:creationId xmlns:a16="http://schemas.microsoft.com/office/drawing/2014/main" id="{4A750AA1-0767-48B1-9661-47934A6FA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090" y="3745413"/>
            <a:ext cx="56673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654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75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5F01B-B449-46D7-946C-D18C7361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Distribution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42" name="Picture 2" descr="https://i.gyazo.com/f3881f92cd8ef785521d8bf2278ea9d7.png">
            <a:extLst>
              <a:ext uri="{FF2B5EF4-FFF2-40B4-BE49-F238E27FC236}">
                <a16:creationId xmlns:a16="http://schemas.microsoft.com/office/drawing/2014/main" id="{EC6C2B69-2030-4406-8C57-A96B09FAC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779" y="190500"/>
            <a:ext cx="623887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862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75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5F01B-B449-46D7-946C-D18C7361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Handling the packet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266" name="Picture 2" descr="https://i.gyazo.com/8eceb2619cbb37b240b2054eee8cecbb.png">
            <a:extLst>
              <a:ext uri="{FF2B5EF4-FFF2-40B4-BE49-F238E27FC236}">
                <a16:creationId xmlns:a16="http://schemas.microsoft.com/office/drawing/2014/main" id="{E9EFD59D-4D26-4082-96A1-EC26F43A4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920" y="531643"/>
            <a:ext cx="7620000" cy="558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22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75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5F01B-B449-46D7-946C-D18C7361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Prediction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318" name="Picture 6" descr="https://i.gyazo.com/5ed9b046472be0261efa5317d96f5c9f.png">
            <a:extLst>
              <a:ext uri="{FF2B5EF4-FFF2-40B4-BE49-F238E27FC236}">
                <a16:creationId xmlns:a16="http://schemas.microsoft.com/office/drawing/2014/main" id="{274BC3D8-0B56-4D25-8DA3-150158FA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870" y="2119312"/>
            <a:ext cx="65341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639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75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5F01B-B449-46D7-946C-D18C7361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Downfalls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1" name="TextBox 2">
            <a:extLst>
              <a:ext uri="{FF2B5EF4-FFF2-40B4-BE49-F238E27FC236}">
                <a16:creationId xmlns:a16="http://schemas.microsoft.com/office/drawing/2014/main" id="{559514F4-D53E-47B2-8611-966C97F3F6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1478285"/>
              </p:ext>
            </p:extLst>
          </p:nvPr>
        </p:nvGraphicFramePr>
        <p:xfrm>
          <a:off x="4535415" y="486287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2326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75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5F01B-B449-46D7-946C-D18C7361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Occasional serialization packet loss solutions</a:t>
            </a:r>
          </a:p>
        </p:txBody>
      </p:sp>
      <p:graphicFrame>
        <p:nvGraphicFramePr>
          <p:cNvPr id="11" name="TextBox 2">
            <a:extLst>
              <a:ext uri="{FF2B5EF4-FFF2-40B4-BE49-F238E27FC236}">
                <a16:creationId xmlns:a16="http://schemas.microsoft.com/office/drawing/2014/main" id="{559514F4-D53E-47B2-8611-966C97F3F6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4462067"/>
              </p:ext>
            </p:extLst>
          </p:nvPr>
        </p:nvGraphicFramePr>
        <p:xfrm>
          <a:off x="4535415" y="486287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1174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ADD4-D172-4069-A7A5-16F79864A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56A08-CD1D-4880-A824-FCEEA3F79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GB"/>
          </a:p>
        </p:txBody>
      </p:sp>
      <p:pic>
        <p:nvPicPr>
          <p:cNvPr id="5" name="Picture 4" descr="A tree with a mountain in the background&#10;&#10;Description automatically generated">
            <a:extLst>
              <a:ext uri="{FF2B5EF4-FFF2-40B4-BE49-F238E27FC236}">
                <a16:creationId xmlns:a16="http://schemas.microsoft.com/office/drawing/2014/main" id="{4F7562C2-08BB-41DB-8A0C-D445E61F6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6128DF8F-2BE4-4FD9-90FA-032D93198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000" y="2814736"/>
            <a:ext cx="8800000" cy="15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51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75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5F01B-B449-46D7-946C-D18C7361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brief run through of the game</a:t>
            </a:r>
          </a:p>
        </p:txBody>
      </p:sp>
      <p:pic>
        <p:nvPicPr>
          <p:cNvPr id="1028" name="Picture 4" descr="https://i.gyazo.com/a83dc459411f551f95c946db1a3c7835.png">
            <a:extLst>
              <a:ext uri="{FF2B5EF4-FFF2-40B4-BE49-F238E27FC236}">
                <a16:creationId xmlns:a16="http://schemas.microsoft.com/office/drawing/2014/main" id="{F61767E2-D87B-4C71-9E05-D9EB15075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970" y="1147762"/>
            <a:ext cx="7600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38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75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5F01B-B449-46D7-946C-D18C7361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brief run through of the game</a:t>
            </a:r>
          </a:p>
        </p:txBody>
      </p:sp>
      <p:pic>
        <p:nvPicPr>
          <p:cNvPr id="3076" name="Picture 4" descr="https://i.gyazo.com/727ee788507a991f9e14a2ea55aa08cb.png">
            <a:extLst>
              <a:ext uri="{FF2B5EF4-FFF2-40B4-BE49-F238E27FC236}">
                <a16:creationId xmlns:a16="http://schemas.microsoft.com/office/drawing/2014/main" id="{6A669D10-1243-43CB-88B5-9B3D130D5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49" y="1154162"/>
            <a:ext cx="7592271" cy="454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825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75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5F01B-B449-46D7-946C-D18C7361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brief run through of the game</a:t>
            </a:r>
          </a:p>
        </p:txBody>
      </p:sp>
      <p:pic>
        <p:nvPicPr>
          <p:cNvPr id="2050" name="Picture 2" descr="https://i.gyazo.com/59662151c7cb2d9f84b849c932766892.png">
            <a:extLst>
              <a:ext uri="{FF2B5EF4-FFF2-40B4-BE49-F238E27FC236}">
                <a16:creationId xmlns:a16="http://schemas.microsoft.com/office/drawing/2014/main" id="{32C194F6-B2C8-4F43-B755-53AEEBDFF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970" y="1144588"/>
            <a:ext cx="76009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551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75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5F01B-B449-46D7-946C-D18C7361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brief run through of the game</a:t>
            </a:r>
          </a:p>
        </p:txBody>
      </p:sp>
      <p:pic>
        <p:nvPicPr>
          <p:cNvPr id="1026" name="Picture 2" descr="https://i.gyazo.com/1624d0161effff36993f3c460bdf044e.jpg">
            <a:extLst>
              <a:ext uri="{FF2B5EF4-FFF2-40B4-BE49-F238E27FC236}">
                <a16:creationId xmlns:a16="http://schemas.microsoft.com/office/drawing/2014/main" id="{4F4371D4-2FA3-4D64-B5AC-06273C082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514" y="1026885"/>
            <a:ext cx="7587791" cy="480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23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75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5F01B-B449-46D7-946C-D18C7361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brief run through of the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F7468-4AF4-427D-B4C7-6D9F3244F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514" y="1100950"/>
            <a:ext cx="7323365" cy="465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72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75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5F01B-B449-46D7-946C-D18C7361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brief run through of the game</a:t>
            </a:r>
          </a:p>
        </p:txBody>
      </p:sp>
      <p:graphicFrame>
        <p:nvGraphicFramePr>
          <p:cNvPr id="11" name="TextBox 4">
            <a:extLst>
              <a:ext uri="{FF2B5EF4-FFF2-40B4-BE49-F238E27FC236}">
                <a16:creationId xmlns:a16="http://schemas.microsoft.com/office/drawing/2014/main" id="{CA2CB16D-B3D3-435C-8011-DCDF20385B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5665327"/>
              </p:ext>
            </p:extLst>
          </p:nvPr>
        </p:nvGraphicFramePr>
        <p:xfrm>
          <a:off x="4535415" y="486287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9893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75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5F01B-B449-46D7-946C-D18C7361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Networking layout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3" name="TextBox 2">
            <a:extLst>
              <a:ext uri="{FF2B5EF4-FFF2-40B4-BE49-F238E27FC236}">
                <a16:creationId xmlns:a16="http://schemas.microsoft.com/office/drawing/2014/main" id="{2CBF70F0-5298-4262-8549-7C4C5A8891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3684949"/>
              </p:ext>
            </p:extLst>
          </p:nvPr>
        </p:nvGraphicFramePr>
        <p:xfrm>
          <a:off x="4535415" y="486287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0112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75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5F01B-B449-46D7-946C-D18C7361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Packet Pipeline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7" name="TextBox 2">
            <a:extLst>
              <a:ext uri="{FF2B5EF4-FFF2-40B4-BE49-F238E27FC236}">
                <a16:creationId xmlns:a16="http://schemas.microsoft.com/office/drawing/2014/main" id="{4A9614FF-321F-486B-B6D4-DAF25F744F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4039645"/>
              </p:ext>
            </p:extLst>
          </p:nvPr>
        </p:nvGraphicFramePr>
        <p:xfrm>
          <a:off x="4102770" y="527958"/>
          <a:ext cx="7378894" cy="5802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2936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135</Words>
  <Application>Microsoft Office PowerPoint</Application>
  <PresentationFormat>Widescreen</PresentationFormat>
  <Paragraphs>34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A brief run through of the game</vt:lpstr>
      <vt:lpstr>A brief run through of the game</vt:lpstr>
      <vt:lpstr>A brief run through of the game</vt:lpstr>
      <vt:lpstr>A brief run through of the game</vt:lpstr>
      <vt:lpstr>A brief run through of the game</vt:lpstr>
      <vt:lpstr>A brief run through of the game</vt:lpstr>
      <vt:lpstr>Networking layout</vt:lpstr>
      <vt:lpstr>Packet Pipeline</vt:lpstr>
      <vt:lpstr>DataPacket</vt:lpstr>
      <vt:lpstr>Serialization</vt:lpstr>
      <vt:lpstr>Distribution</vt:lpstr>
      <vt:lpstr>Handling the packet</vt:lpstr>
      <vt:lpstr>Prediction</vt:lpstr>
      <vt:lpstr>Downfalls</vt:lpstr>
      <vt:lpstr>Occasional serialization packet loss solutions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Janek</dc:creator>
  <cp:lastModifiedBy>Janek</cp:lastModifiedBy>
  <cp:revision>21</cp:revision>
  <dcterms:created xsi:type="dcterms:W3CDTF">2018-12-08T14:02:59Z</dcterms:created>
  <dcterms:modified xsi:type="dcterms:W3CDTF">2018-12-09T15:35:06Z</dcterms:modified>
</cp:coreProperties>
</file>